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93.png"/><Relationship Id="rId16" Type="http://schemas.openxmlformats.org/officeDocument/2006/relationships/image" Target="../media/image194.png"/><Relationship Id="rId17" Type="http://schemas.openxmlformats.org/officeDocument/2006/relationships/image" Target="../media/image195.png"/><Relationship Id="rId18" Type="http://schemas.openxmlformats.org/officeDocument/2006/relationships/image" Target="../media/image196.png"/><Relationship Id="rId19" Type="http://schemas.openxmlformats.org/officeDocument/2006/relationships/image" Target="../media/image197.png"/><Relationship Id="rId20" Type="http://schemas.openxmlformats.org/officeDocument/2006/relationships/image" Target="../media/image19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201.png"/><Relationship Id="rId24" Type="http://schemas.openxmlformats.org/officeDocument/2006/relationships/image" Target="../media/image202.png"/><Relationship Id="rId25" Type="http://schemas.openxmlformats.org/officeDocument/2006/relationships/image" Target="../media/image203.png"/><Relationship Id="rId26" Type="http://schemas.openxmlformats.org/officeDocument/2006/relationships/image" Target="../media/image204.png"/><Relationship Id="rId27" Type="http://schemas.openxmlformats.org/officeDocument/2006/relationships/image" Target="../media/image205.png"/><Relationship Id="rId28" Type="http://schemas.openxmlformats.org/officeDocument/2006/relationships/image" Target="../media/image206.png"/><Relationship Id="rId29" Type="http://schemas.openxmlformats.org/officeDocument/2006/relationships/image" Target="../media/image207.png"/><Relationship Id="rId30" Type="http://schemas.openxmlformats.org/officeDocument/2006/relationships/image" Target="../media/image208.png"/><Relationship Id="rId31" Type="http://schemas.openxmlformats.org/officeDocument/2006/relationships/image" Target="../media/image209.png"/><Relationship Id="rId32" Type="http://schemas.openxmlformats.org/officeDocument/2006/relationships/image" Target="../media/image210.png"/><Relationship Id="rId33" Type="http://schemas.openxmlformats.org/officeDocument/2006/relationships/image" Target="../media/image211.png"/><Relationship Id="rId34" Type="http://schemas.openxmlformats.org/officeDocument/2006/relationships/image" Target="../media/image212.png"/><Relationship Id="rId35" Type="http://schemas.openxmlformats.org/officeDocument/2006/relationships/image" Target="../media/image213.png"/><Relationship Id="rId36" Type="http://schemas.openxmlformats.org/officeDocument/2006/relationships/image" Target="../media/image214.png"/><Relationship Id="rId37" Type="http://schemas.openxmlformats.org/officeDocument/2006/relationships/image" Target="../media/image215.png"/><Relationship Id="rId38" Type="http://schemas.openxmlformats.org/officeDocument/2006/relationships/image" Target="../media/image216.png"/><Relationship Id="rId39" Type="http://schemas.openxmlformats.org/officeDocument/2006/relationships/image" Target="../media/image217.png"/><Relationship Id="rId40" Type="http://schemas.openxmlformats.org/officeDocument/2006/relationships/image" Target="../media/image218.png"/><Relationship Id="rId41" Type="http://schemas.openxmlformats.org/officeDocument/2006/relationships/image" Target="../media/image219.png"/><Relationship Id="rId42" Type="http://schemas.openxmlformats.org/officeDocument/2006/relationships/image" Target="../media/image220.png"/><Relationship Id="rId43" Type="http://schemas.openxmlformats.org/officeDocument/2006/relationships/image" Target="../media/image221.png"/><Relationship Id="rId44" Type="http://schemas.openxmlformats.org/officeDocument/2006/relationships/image" Target="../media/image222.png"/><Relationship Id="rId45" Type="http://schemas.openxmlformats.org/officeDocument/2006/relationships/image" Target="../media/image223.png"/><Relationship Id="rId46" Type="http://schemas.openxmlformats.org/officeDocument/2006/relationships/image" Target="../media/image224.png"/><Relationship Id="rId47" Type="http://schemas.openxmlformats.org/officeDocument/2006/relationships/image" Target="../media/image225.png"/><Relationship Id="rId48" Type="http://schemas.openxmlformats.org/officeDocument/2006/relationships/image" Target="../media/image226.png"/><Relationship Id="rId49" Type="http://schemas.openxmlformats.org/officeDocument/2006/relationships/image" Target="../media/image227.png"/><Relationship Id="rId50" Type="http://schemas.openxmlformats.org/officeDocument/2006/relationships/image" Target="../media/image228.png"/><Relationship Id="rId51" Type="http://schemas.openxmlformats.org/officeDocument/2006/relationships/image" Target="../media/image229.png"/><Relationship Id="rId52" Type="http://schemas.openxmlformats.org/officeDocument/2006/relationships/image" Target="../media/image230.png"/><Relationship Id="rId53" Type="http://schemas.openxmlformats.org/officeDocument/2006/relationships/image" Target="../media/image231.png"/><Relationship Id="rId54" Type="http://schemas.openxmlformats.org/officeDocument/2006/relationships/image" Target="../media/image232.png"/><Relationship Id="rId55" Type="http://schemas.openxmlformats.org/officeDocument/2006/relationships/image" Target="../media/image233.png"/><Relationship Id="rId56" Type="http://schemas.openxmlformats.org/officeDocument/2006/relationships/image" Target="../media/image234.png"/><Relationship Id="rId57" Type="http://schemas.openxmlformats.org/officeDocument/2006/relationships/image" Target="../media/image235.png"/><Relationship Id="rId58" Type="http://schemas.openxmlformats.org/officeDocument/2006/relationships/image" Target="../media/image236.png"/><Relationship Id="rId59" Type="http://schemas.openxmlformats.org/officeDocument/2006/relationships/image" Target="../media/image237.png"/><Relationship Id="rId60" Type="http://schemas.openxmlformats.org/officeDocument/2006/relationships/image" Target="../media/image238.png"/><Relationship Id="rId61" Type="http://schemas.openxmlformats.org/officeDocument/2006/relationships/image" Target="../media/image239.png"/><Relationship Id="rId62" Type="http://schemas.openxmlformats.org/officeDocument/2006/relationships/image" Target="../media/image240.png"/><Relationship Id="rId63" Type="http://schemas.openxmlformats.org/officeDocument/2006/relationships/image" Target="../media/image241.png"/><Relationship Id="rId64" Type="http://schemas.openxmlformats.org/officeDocument/2006/relationships/image" Target="../media/image242.png"/><Relationship Id="rId65" Type="http://schemas.openxmlformats.org/officeDocument/2006/relationships/image" Target="../media/image243.png"/><Relationship Id="rId66" Type="http://schemas.openxmlformats.org/officeDocument/2006/relationships/image" Target="../media/image24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Relationship Id="rId22" Type="http://schemas.openxmlformats.org/officeDocument/2006/relationships/image" Target="../media/image265.png"/><Relationship Id="rId23" Type="http://schemas.openxmlformats.org/officeDocument/2006/relationships/image" Target="../media/image26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280.png"/><Relationship Id="rId15" Type="http://schemas.openxmlformats.org/officeDocument/2006/relationships/image" Target="../media/image281.png"/><Relationship Id="rId16" Type="http://schemas.openxmlformats.org/officeDocument/2006/relationships/image" Target="../media/image282.png"/><Relationship Id="rId17" Type="http://schemas.openxmlformats.org/officeDocument/2006/relationships/image" Target="../media/image2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Relationship Id="rId17" Type="http://schemas.openxmlformats.org/officeDocument/2006/relationships/image" Target="../media/image299.png"/><Relationship Id="rId18" Type="http://schemas.openxmlformats.org/officeDocument/2006/relationships/image" Target="../media/image300.png"/><Relationship Id="rId19" Type="http://schemas.openxmlformats.org/officeDocument/2006/relationships/image" Target="../media/image301.png"/><Relationship Id="rId20" Type="http://schemas.openxmlformats.org/officeDocument/2006/relationships/image" Target="../media/image302.png"/><Relationship Id="rId21" Type="http://schemas.openxmlformats.org/officeDocument/2006/relationships/image" Target="../media/image303.png"/><Relationship Id="rId22" Type="http://schemas.openxmlformats.org/officeDocument/2006/relationships/image" Target="../media/image304.png"/><Relationship Id="rId23" Type="http://schemas.openxmlformats.org/officeDocument/2006/relationships/image" Target="../media/image305.png"/><Relationship Id="rId24" Type="http://schemas.openxmlformats.org/officeDocument/2006/relationships/image" Target="../media/image306.png"/><Relationship Id="rId25" Type="http://schemas.openxmlformats.org/officeDocument/2006/relationships/image" Target="../media/image307.png"/><Relationship Id="rId26" Type="http://schemas.openxmlformats.org/officeDocument/2006/relationships/image" Target="../media/image308.png"/><Relationship Id="rId27" Type="http://schemas.openxmlformats.org/officeDocument/2006/relationships/image" Target="../media/image309.png"/><Relationship Id="rId28" Type="http://schemas.openxmlformats.org/officeDocument/2006/relationships/image" Target="../media/image310.png"/><Relationship Id="rId29" Type="http://schemas.openxmlformats.org/officeDocument/2006/relationships/image" Target="../media/image311.png"/><Relationship Id="rId30" Type="http://schemas.openxmlformats.org/officeDocument/2006/relationships/image" Target="../media/image312.png"/><Relationship Id="rId31" Type="http://schemas.openxmlformats.org/officeDocument/2006/relationships/image" Target="../media/image313.png"/><Relationship Id="rId32" Type="http://schemas.openxmlformats.org/officeDocument/2006/relationships/image" Target="../media/image314.png"/><Relationship Id="rId33" Type="http://schemas.openxmlformats.org/officeDocument/2006/relationships/image" Target="../media/image31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Relationship Id="rId10" Type="http://schemas.openxmlformats.org/officeDocument/2006/relationships/image" Target="../media/image345.png"/><Relationship Id="rId11" Type="http://schemas.openxmlformats.org/officeDocument/2006/relationships/image" Target="../media/image346.png"/><Relationship Id="rId12" Type="http://schemas.openxmlformats.org/officeDocument/2006/relationships/image" Target="../media/image347.png"/><Relationship Id="rId13" Type="http://schemas.openxmlformats.org/officeDocument/2006/relationships/image" Target="../media/image348.png"/><Relationship Id="rId14" Type="http://schemas.openxmlformats.org/officeDocument/2006/relationships/image" Target="../media/image349.png"/><Relationship Id="rId15" Type="http://schemas.openxmlformats.org/officeDocument/2006/relationships/image" Target="../media/image350.png"/><Relationship Id="rId16" Type="http://schemas.openxmlformats.org/officeDocument/2006/relationships/image" Target="../media/image351.png"/><Relationship Id="rId17" Type="http://schemas.openxmlformats.org/officeDocument/2006/relationships/image" Target="../media/image352.png"/><Relationship Id="rId18" Type="http://schemas.openxmlformats.org/officeDocument/2006/relationships/image" Target="../media/image353.png"/><Relationship Id="rId19" Type="http://schemas.openxmlformats.org/officeDocument/2006/relationships/image" Target="../media/image354.png"/><Relationship Id="rId20" Type="http://schemas.openxmlformats.org/officeDocument/2006/relationships/image" Target="../media/image355.png"/><Relationship Id="rId21" Type="http://schemas.openxmlformats.org/officeDocument/2006/relationships/image" Target="../media/image356.png"/><Relationship Id="rId22" Type="http://schemas.openxmlformats.org/officeDocument/2006/relationships/image" Target="../media/image357.png"/><Relationship Id="rId23" Type="http://schemas.openxmlformats.org/officeDocument/2006/relationships/image" Target="../media/image358.png"/><Relationship Id="rId24" Type="http://schemas.openxmlformats.org/officeDocument/2006/relationships/image" Target="../media/image359.png"/><Relationship Id="rId25" Type="http://schemas.openxmlformats.org/officeDocument/2006/relationships/image" Target="../media/image360.png"/><Relationship Id="rId26" Type="http://schemas.openxmlformats.org/officeDocument/2006/relationships/image" Target="../media/image361.png"/><Relationship Id="rId27" Type="http://schemas.openxmlformats.org/officeDocument/2006/relationships/image" Target="../media/image362.png"/><Relationship Id="rId28" Type="http://schemas.openxmlformats.org/officeDocument/2006/relationships/image" Target="../media/image363.png"/><Relationship Id="rId29" Type="http://schemas.openxmlformats.org/officeDocument/2006/relationships/image" Target="../media/image364.png"/><Relationship Id="rId30" Type="http://schemas.openxmlformats.org/officeDocument/2006/relationships/image" Target="../media/image365.png"/><Relationship Id="rId31" Type="http://schemas.openxmlformats.org/officeDocument/2006/relationships/image" Target="../media/image366.png"/><Relationship Id="rId32" Type="http://schemas.openxmlformats.org/officeDocument/2006/relationships/image" Target="../media/image36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383.png"/><Relationship Id="rId18" Type="http://schemas.openxmlformats.org/officeDocument/2006/relationships/image" Target="../media/image384.png"/><Relationship Id="rId19" Type="http://schemas.openxmlformats.org/officeDocument/2006/relationships/image" Target="../media/image385.png"/><Relationship Id="rId20" Type="http://schemas.openxmlformats.org/officeDocument/2006/relationships/image" Target="../media/image386.png"/><Relationship Id="rId21" Type="http://schemas.openxmlformats.org/officeDocument/2006/relationships/image" Target="../media/image387.png"/><Relationship Id="rId22" Type="http://schemas.openxmlformats.org/officeDocument/2006/relationships/image" Target="../media/image388.png"/><Relationship Id="rId23" Type="http://schemas.openxmlformats.org/officeDocument/2006/relationships/image" Target="../media/image389.png"/><Relationship Id="rId24" Type="http://schemas.openxmlformats.org/officeDocument/2006/relationships/image" Target="../media/image390.png"/><Relationship Id="rId25" Type="http://schemas.openxmlformats.org/officeDocument/2006/relationships/image" Target="../media/image391.png"/><Relationship Id="rId26" Type="http://schemas.openxmlformats.org/officeDocument/2006/relationships/image" Target="../media/image392.png"/><Relationship Id="rId27" Type="http://schemas.openxmlformats.org/officeDocument/2006/relationships/image" Target="../media/image393.png"/><Relationship Id="rId28" Type="http://schemas.openxmlformats.org/officeDocument/2006/relationships/image" Target="../media/image394.png"/><Relationship Id="rId29" Type="http://schemas.openxmlformats.org/officeDocument/2006/relationships/image" Target="../media/image395.png"/><Relationship Id="rId30" Type="http://schemas.openxmlformats.org/officeDocument/2006/relationships/image" Target="../media/image39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9" Type="http://schemas.openxmlformats.org/officeDocument/2006/relationships/image" Target="../media/image414.png"/><Relationship Id="rId20" Type="http://schemas.openxmlformats.org/officeDocument/2006/relationships/image" Target="../media/image415.png"/><Relationship Id="rId21" Type="http://schemas.openxmlformats.org/officeDocument/2006/relationships/image" Target="../media/image416.png"/><Relationship Id="rId22" Type="http://schemas.openxmlformats.org/officeDocument/2006/relationships/image" Target="../media/image417.png"/><Relationship Id="rId23" Type="http://schemas.openxmlformats.org/officeDocument/2006/relationships/image" Target="../media/image418.png"/><Relationship Id="rId24" Type="http://schemas.openxmlformats.org/officeDocument/2006/relationships/image" Target="../media/image419.png"/><Relationship Id="rId25" Type="http://schemas.openxmlformats.org/officeDocument/2006/relationships/image" Target="../media/image42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Relationship Id="rId11" Type="http://schemas.openxmlformats.org/officeDocument/2006/relationships/image" Target="../media/image455.png"/><Relationship Id="rId12" Type="http://schemas.openxmlformats.org/officeDocument/2006/relationships/image" Target="../media/image456.png"/><Relationship Id="rId13" Type="http://schemas.openxmlformats.org/officeDocument/2006/relationships/image" Target="../media/image457.png"/><Relationship Id="rId14" Type="http://schemas.openxmlformats.org/officeDocument/2006/relationships/image" Target="../media/image458.png"/><Relationship Id="rId15" Type="http://schemas.openxmlformats.org/officeDocument/2006/relationships/image" Target="../media/image45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Relationship Id="rId6" Type="http://schemas.openxmlformats.org/officeDocument/2006/relationships/image" Target="../media/image465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Relationship Id="rId9" Type="http://schemas.openxmlformats.org/officeDocument/2006/relationships/image" Target="../media/image46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9.png"/><Relationship Id="rId3" Type="http://schemas.openxmlformats.org/officeDocument/2006/relationships/image" Target="../media/image470.png"/><Relationship Id="rId4" Type="http://schemas.openxmlformats.org/officeDocument/2006/relationships/image" Target="../media/image471.png"/><Relationship Id="rId5" Type="http://schemas.openxmlformats.org/officeDocument/2006/relationships/image" Target="../media/image472.png"/><Relationship Id="rId6" Type="http://schemas.openxmlformats.org/officeDocument/2006/relationships/image" Target="../media/image473.png"/><Relationship Id="rId7" Type="http://schemas.openxmlformats.org/officeDocument/2006/relationships/image" Target="../media/image474.png"/><Relationship Id="rId8" Type="http://schemas.openxmlformats.org/officeDocument/2006/relationships/image" Target="../media/image47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image" Target="../media/image48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4.png"/><Relationship Id="rId3" Type="http://schemas.openxmlformats.org/officeDocument/2006/relationships/image" Target="../media/image485.png"/><Relationship Id="rId4" Type="http://schemas.openxmlformats.org/officeDocument/2006/relationships/image" Target="../media/image486.png"/><Relationship Id="rId5" Type="http://schemas.openxmlformats.org/officeDocument/2006/relationships/image" Target="../media/image487.png"/><Relationship Id="rId6" Type="http://schemas.openxmlformats.org/officeDocument/2006/relationships/image" Target="../media/image488.png"/><Relationship Id="rId7" Type="http://schemas.openxmlformats.org/officeDocument/2006/relationships/image" Target="../media/image489.png"/><Relationship Id="rId8" Type="http://schemas.openxmlformats.org/officeDocument/2006/relationships/image" Target="../media/image49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1.png"/><Relationship Id="rId3" Type="http://schemas.openxmlformats.org/officeDocument/2006/relationships/image" Target="../media/image492.png"/><Relationship Id="rId4" Type="http://schemas.openxmlformats.org/officeDocument/2006/relationships/image" Target="../media/image493.png"/><Relationship Id="rId5" Type="http://schemas.openxmlformats.org/officeDocument/2006/relationships/image" Target="../media/image494.png"/><Relationship Id="rId6" Type="http://schemas.openxmlformats.org/officeDocument/2006/relationships/image" Target="../media/image495.png"/><Relationship Id="rId7" Type="http://schemas.openxmlformats.org/officeDocument/2006/relationships/image" Target="../media/image496.png"/><Relationship Id="rId8" Type="http://schemas.openxmlformats.org/officeDocument/2006/relationships/image" Target="../media/image497.png"/><Relationship Id="rId9" Type="http://schemas.openxmlformats.org/officeDocument/2006/relationships/image" Target="../media/image498.png"/><Relationship Id="rId10" Type="http://schemas.openxmlformats.org/officeDocument/2006/relationships/image" Target="../media/image499.png"/><Relationship Id="rId11" Type="http://schemas.openxmlformats.org/officeDocument/2006/relationships/image" Target="../media/image500.png"/><Relationship Id="rId12" Type="http://schemas.openxmlformats.org/officeDocument/2006/relationships/image" Target="../media/image501.png"/><Relationship Id="rId13" Type="http://schemas.openxmlformats.org/officeDocument/2006/relationships/image" Target="../media/image502.png"/><Relationship Id="rId14" Type="http://schemas.openxmlformats.org/officeDocument/2006/relationships/image" Target="../media/image503.png"/><Relationship Id="rId15" Type="http://schemas.openxmlformats.org/officeDocument/2006/relationships/image" Target="../media/image504.png"/><Relationship Id="rId16" Type="http://schemas.openxmlformats.org/officeDocument/2006/relationships/image" Target="../media/image505.png"/><Relationship Id="rId17" Type="http://schemas.openxmlformats.org/officeDocument/2006/relationships/image" Target="../media/image506.png"/><Relationship Id="rId18" Type="http://schemas.openxmlformats.org/officeDocument/2006/relationships/image" Target="../media/image507.png"/><Relationship Id="rId19" Type="http://schemas.openxmlformats.org/officeDocument/2006/relationships/image" Target="../media/image508.png"/><Relationship Id="rId20" Type="http://schemas.openxmlformats.org/officeDocument/2006/relationships/image" Target="../media/image50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Relationship Id="rId9" Type="http://schemas.openxmlformats.org/officeDocument/2006/relationships/image" Target="../media/image517.png"/><Relationship Id="rId10" Type="http://schemas.openxmlformats.org/officeDocument/2006/relationships/image" Target="../media/image518.png"/><Relationship Id="rId11" Type="http://schemas.openxmlformats.org/officeDocument/2006/relationships/image" Target="../media/image51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0.png"/><Relationship Id="rId3" Type="http://schemas.openxmlformats.org/officeDocument/2006/relationships/image" Target="../media/image521.png"/><Relationship Id="rId4" Type="http://schemas.openxmlformats.org/officeDocument/2006/relationships/image" Target="../media/image522.png"/><Relationship Id="rId5" Type="http://schemas.openxmlformats.org/officeDocument/2006/relationships/image" Target="../media/image523.png"/><Relationship Id="rId6" Type="http://schemas.openxmlformats.org/officeDocument/2006/relationships/image" Target="../media/image524.png"/><Relationship Id="rId7" Type="http://schemas.openxmlformats.org/officeDocument/2006/relationships/image" Target="../media/image525.png"/><Relationship Id="rId8" Type="http://schemas.openxmlformats.org/officeDocument/2006/relationships/image" Target="../media/image526.png"/><Relationship Id="rId9" Type="http://schemas.openxmlformats.org/officeDocument/2006/relationships/image" Target="../media/image527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53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2.png"/><Relationship Id="rId3" Type="http://schemas.openxmlformats.org/officeDocument/2006/relationships/image" Target="../media/image533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Relationship Id="rId6" Type="http://schemas.openxmlformats.org/officeDocument/2006/relationships/image" Target="../media/image536.png"/><Relationship Id="rId7" Type="http://schemas.openxmlformats.org/officeDocument/2006/relationships/image" Target="../media/image537.png"/><Relationship Id="rId8" Type="http://schemas.openxmlformats.org/officeDocument/2006/relationships/image" Target="../media/image538.png"/><Relationship Id="rId9" Type="http://schemas.openxmlformats.org/officeDocument/2006/relationships/image" Target="../media/image539.png"/><Relationship Id="rId10" Type="http://schemas.openxmlformats.org/officeDocument/2006/relationships/image" Target="../media/image540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545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Relationship Id="rId18" Type="http://schemas.openxmlformats.org/officeDocument/2006/relationships/image" Target="../media/image548.png"/><Relationship Id="rId19" Type="http://schemas.openxmlformats.org/officeDocument/2006/relationships/image" Target="../media/image549.png"/><Relationship Id="rId20" Type="http://schemas.openxmlformats.org/officeDocument/2006/relationships/image" Target="../media/image550.png"/><Relationship Id="rId21" Type="http://schemas.openxmlformats.org/officeDocument/2006/relationships/image" Target="../media/image551.png"/><Relationship Id="rId22" Type="http://schemas.openxmlformats.org/officeDocument/2006/relationships/image" Target="../media/image552.png"/><Relationship Id="rId23" Type="http://schemas.openxmlformats.org/officeDocument/2006/relationships/image" Target="../media/image553.png"/><Relationship Id="rId24" Type="http://schemas.openxmlformats.org/officeDocument/2006/relationships/image" Target="../media/image554.png"/><Relationship Id="rId25" Type="http://schemas.openxmlformats.org/officeDocument/2006/relationships/image" Target="../media/image555.png"/><Relationship Id="rId26" Type="http://schemas.openxmlformats.org/officeDocument/2006/relationships/image" Target="../media/image556.png"/><Relationship Id="rId27" Type="http://schemas.openxmlformats.org/officeDocument/2006/relationships/image" Target="../media/image557.png"/><Relationship Id="rId28" Type="http://schemas.openxmlformats.org/officeDocument/2006/relationships/image" Target="../media/image558.png"/><Relationship Id="rId29" Type="http://schemas.openxmlformats.org/officeDocument/2006/relationships/image" Target="../media/image559.png"/><Relationship Id="rId30" Type="http://schemas.openxmlformats.org/officeDocument/2006/relationships/image" Target="../media/image560.png"/><Relationship Id="rId31" Type="http://schemas.openxmlformats.org/officeDocument/2006/relationships/image" Target="../media/image56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Relationship Id="rId11" Type="http://schemas.openxmlformats.org/officeDocument/2006/relationships/image" Target="../media/image571.png"/><Relationship Id="rId12" Type="http://schemas.openxmlformats.org/officeDocument/2006/relationships/image" Target="../media/image572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Relationship Id="rId16" Type="http://schemas.openxmlformats.org/officeDocument/2006/relationships/image" Target="../media/image576.png"/><Relationship Id="rId17" Type="http://schemas.openxmlformats.org/officeDocument/2006/relationships/image" Target="../media/image577.png"/><Relationship Id="rId18" Type="http://schemas.openxmlformats.org/officeDocument/2006/relationships/image" Target="../media/image578.png"/><Relationship Id="rId19" Type="http://schemas.openxmlformats.org/officeDocument/2006/relationships/image" Target="../media/image579.png"/><Relationship Id="rId20" Type="http://schemas.openxmlformats.org/officeDocument/2006/relationships/image" Target="../media/image580.png"/><Relationship Id="rId21" Type="http://schemas.openxmlformats.org/officeDocument/2006/relationships/image" Target="../media/image581.png"/><Relationship Id="rId22" Type="http://schemas.openxmlformats.org/officeDocument/2006/relationships/image" Target="../media/image582.png"/><Relationship Id="rId23" Type="http://schemas.openxmlformats.org/officeDocument/2006/relationships/image" Target="../media/image583.png"/><Relationship Id="rId24" Type="http://schemas.openxmlformats.org/officeDocument/2006/relationships/image" Target="../media/image58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5.png"/><Relationship Id="rId3" Type="http://schemas.openxmlformats.org/officeDocument/2006/relationships/image" Target="../media/image586.png"/><Relationship Id="rId4" Type="http://schemas.openxmlformats.org/officeDocument/2006/relationships/image" Target="../media/image587.png"/><Relationship Id="rId5" Type="http://schemas.openxmlformats.org/officeDocument/2006/relationships/image" Target="../media/image588.png"/><Relationship Id="rId6" Type="http://schemas.openxmlformats.org/officeDocument/2006/relationships/image" Target="../media/image589.png"/><Relationship Id="rId7" Type="http://schemas.openxmlformats.org/officeDocument/2006/relationships/image" Target="../media/image590.png"/><Relationship Id="rId8" Type="http://schemas.openxmlformats.org/officeDocument/2006/relationships/image" Target="../media/image591.png"/><Relationship Id="rId9" Type="http://schemas.openxmlformats.org/officeDocument/2006/relationships/image" Target="../media/image592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600.png"/><Relationship Id="rId18" Type="http://schemas.openxmlformats.org/officeDocument/2006/relationships/image" Target="../media/image601.png"/><Relationship Id="rId19" Type="http://schemas.openxmlformats.org/officeDocument/2006/relationships/image" Target="../media/image602.png"/><Relationship Id="rId20" Type="http://schemas.openxmlformats.org/officeDocument/2006/relationships/image" Target="../media/image603.png"/><Relationship Id="rId21" Type="http://schemas.openxmlformats.org/officeDocument/2006/relationships/image" Target="../media/image60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5.png"/><Relationship Id="rId3" Type="http://schemas.openxmlformats.org/officeDocument/2006/relationships/image" Target="../media/image606.png"/><Relationship Id="rId4" Type="http://schemas.openxmlformats.org/officeDocument/2006/relationships/image" Target="../media/image607.png"/><Relationship Id="rId5" Type="http://schemas.openxmlformats.org/officeDocument/2006/relationships/image" Target="../media/image608.png"/><Relationship Id="rId6" Type="http://schemas.openxmlformats.org/officeDocument/2006/relationships/image" Target="../media/image609.png"/><Relationship Id="rId7" Type="http://schemas.openxmlformats.org/officeDocument/2006/relationships/image" Target="../media/image610.png"/><Relationship Id="rId8" Type="http://schemas.openxmlformats.org/officeDocument/2006/relationships/image" Target="../media/image611.png"/><Relationship Id="rId9" Type="http://schemas.openxmlformats.org/officeDocument/2006/relationships/image" Target="../media/image612.png"/><Relationship Id="rId10" Type="http://schemas.openxmlformats.org/officeDocument/2006/relationships/image" Target="../media/image613.png"/><Relationship Id="rId11" Type="http://schemas.openxmlformats.org/officeDocument/2006/relationships/image" Target="../media/image614.png"/><Relationship Id="rId12" Type="http://schemas.openxmlformats.org/officeDocument/2006/relationships/image" Target="../media/image615.png"/><Relationship Id="rId13" Type="http://schemas.openxmlformats.org/officeDocument/2006/relationships/image" Target="../media/image616.png"/><Relationship Id="rId14" Type="http://schemas.openxmlformats.org/officeDocument/2006/relationships/image" Target="../media/image617.png"/><Relationship Id="rId15" Type="http://schemas.openxmlformats.org/officeDocument/2006/relationships/image" Target="../media/image618.png"/><Relationship Id="rId16" Type="http://schemas.openxmlformats.org/officeDocument/2006/relationships/image" Target="../media/image619.png"/><Relationship Id="rId17" Type="http://schemas.openxmlformats.org/officeDocument/2006/relationships/image" Target="../media/image620.png"/><Relationship Id="rId18" Type="http://schemas.openxmlformats.org/officeDocument/2006/relationships/image" Target="../media/image621.png"/><Relationship Id="rId19" Type="http://schemas.openxmlformats.org/officeDocument/2006/relationships/image" Target="../media/image622.png"/><Relationship Id="rId20" Type="http://schemas.openxmlformats.org/officeDocument/2006/relationships/image" Target="../media/image623.png"/><Relationship Id="rId21" Type="http://schemas.openxmlformats.org/officeDocument/2006/relationships/image" Target="../media/image624.png"/><Relationship Id="rId22" Type="http://schemas.openxmlformats.org/officeDocument/2006/relationships/image" Target="../media/image625.png"/><Relationship Id="rId23" Type="http://schemas.openxmlformats.org/officeDocument/2006/relationships/image" Target="../media/image626.png"/><Relationship Id="rId24" Type="http://schemas.openxmlformats.org/officeDocument/2006/relationships/image" Target="../media/image627.png"/><Relationship Id="rId25" Type="http://schemas.openxmlformats.org/officeDocument/2006/relationships/image" Target="../media/image628.png"/><Relationship Id="rId26" Type="http://schemas.openxmlformats.org/officeDocument/2006/relationships/image" Target="../media/image629.png"/><Relationship Id="rId27" Type="http://schemas.openxmlformats.org/officeDocument/2006/relationships/image" Target="../media/image630.png"/><Relationship Id="rId28" Type="http://schemas.openxmlformats.org/officeDocument/2006/relationships/image" Target="../media/image631.png"/><Relationship Id="rId29" Type="http://schemas.openxmlformats.org/officeDocument/2006/relationships/image" Target="../media/image632.png"/><Relationship Id="rId30" Type="http://schemas.openxmlformats.org/officeDocument/2006/relationships/image" Target="../media/image633.png"/><Relationship Id="rId31" Type="http://schemas.openxmlformats.org/officeDocument/2006/relationships/image" Target="../media/image6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5.png"/><Relationship Id="rId3" Type="http://schemas.openxmlformats.org/officeDocument/2006/relationships/image" Target="../media/image636.png"/><Relationship Id="rId4" Type="http://schemas.openxmlformats.org/officeDocument/2006/relationships/image" Target="../media/image637.png"/><Relationship Id="rId5" Type="http://schemas.openxmlformats.org/officeDocument/2006/relationships/image" Target="../media/image638.png"/><Relationship Id="rId6" Type="http://schemas.openxmlformats.org/officeDocument/2006/relationships/image" Target="../media/image639.png"/><Relationship Id="rId7" Type="http://schemas.openxmlformats.org/officeDocument/2006/relationships/image" Target="../media/image640.png"/><Relationship Id="rId8" Type="http://schemas.openxmlformats.org/officeDocument/2006/relationships/image" Target="../media/image641.png"/><Relationship Id="rId9" Type="http://schemas.openxmlformats.org/officeDocument/2006/relationships/image" Target="../media/image642.png"/><Relationship Id="rId10" Type="http://schemas.openxmlformats.org/officeDocument/2006/relationships/image" Target="../media/image643.png"/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48.png"/><Relationship Id="rId16" Type="http://schemas.openxmlformats.org/officeDocument/2006/relationships/image" Target="../media/image649.png"/><Relationship Id="rId17" Type="http://schemas.openxmlformats.org/officeDocument/2006/relationships/image" Target="../media/image650.png"/><Relationship Id="rId18" Type="http://schemas.openxmlformats.org/officeDocument/2006/relationships/image" Target="../media/image651.png"/><Relationship Id="rId19" Type="http://schemas.openxmlformats.org/officeDocument/2006/relationships/image" Target="../media/image652.png"/><Relationship Id="rId20" Type="http://schemas.openxmlformats.org/officeDocument/2006/relationships/image" Target="../media/image653.png"/><Relationship Id="rId21" Type="http://schemas.openxmlformats.org/officeDocument/2006/relationships/image" Target="../media/image65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5.png"/><Relationship Id="rId3" Type="http://schemas.openxmlformats.org/officeDocument/2006/relationships/image" Target="../media/image656.png"/><Relationship Id="rId4" Type="http://schemas.openxmlformats.org/officeDocument/2006/relationships/image" Target="../media/image657.png"/><Relationship Id="rId5" Type="http://schemas.openxmlformats.org/officeDocument/2006/relationships/image" Target="../media/image658.png"/><Relationship Id="rId6" Type="http://schemas.openxmlformats.org/officeDocument/2006/relationships/image" Target="../media/image659.png"/><Relationship Id="rId7" Type="http://schemas.openxmlformats.org/officeDocument/2006/relationships/image" Target="../media/image660.png"/><Relationship Id="rId8" Type="http://schemas.openxmlformats.org/officeDocument/2006/relationships/image" Target="../media/image661.png"/><Relationship Id="rId9" Type="http://schemas.openxmlformats.org/officeDocument/2006/relationships/image" Target="../media/image66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4.png"/><Relationship Id="rId3" Type="http://schemas.openxmlformats.org/officeDocument/2006/relationships/image" Target="../media/image665.png"/><Relationship Id="rId4" Type="http://schemas.openxmlformats.org/officeDocument/2006/relationships/image" Target="../media/image666.png"/><Relationship Id="rId5" Type="http://schemas.openxmlformats.org/officeDocument/2006/relationships/image" Target="../media/image667.png"/><Relationship Id="rId6" Type="http://schemas.openxmlformats.org/officeDocument/2006/relationships/image" Target="../media/image66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9.png"/><Relationship Id="rId3" Type="http://schemas.openxmlformats.org/officeDocument/2006/relationships/image" Target="../media/image670.png"/><Relationship Id="rId4" Type="http://schemas.openxmlformats.org/officeDocument/2006/relationships/image" Target="../media/image671.png"/><Relationship Id="rId5" Type="http://schemas.openxmlformats.org/officeDocument/2006/relationships/image" Target="../media/image672.png"/><Relationship Id="rId6" Type="http://schemas.openxmlformats.org/officeDocument/2006/relationships/image" Target="../media/image67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4.png"/><Relationship Id="rId3" Type="http://schemas.openxmlformats.org/officeDocument/2006/relationships/image" Target="../media/image675.png"/><Relationship Id="rId4" Type="http://schemas.openxmlformats.org/officeDocument/2006/relationships/image" Target="../media/image676.png"/><Relationship Id="rId5" Type="http://schemas.openxmlformats.org/officeDocument/2006/relationships/image" Target="../media/image677.png"/><Relationship Id="rId6" Type="http://schemas.openxmlformats.org/officeDocument/2006/relationships/image" Target="../media/image678.png"/><Relationship Id="rId7" Type="http://schemas.openxmlformats.org/officeDocument/2006/relationships/image" Target="../media/image679.png"/><Relationship Id="rId8" Type="http://schemas.openxmlformats.org/officeDocument/2006/relationships/image" Target="../media/image680.png"/><Relationship Id="rId9" Type="http://schemas.openxmlformats.org/officeDocument/2006/relationships/image" Target="../media/image681.png"/><Relationship Id="rId10" Type="http://schemas.openxmlformats.org/officeDocument/2006/relationships/image" Target="../media/image682.png"/><Relationship Id="rId11" Type="http://schemas.openxmlformats.org/officeDocument/2006/relationships/image" Target="../media/image683.png"/><Relationship Id="rId12" Type="http://schemas.openxmlformats.org/officeDocument/2006/relationships/image" Target="../media/image684.png"/><Relationship Id="rId13" Type="http://schemas.openxmlformats.org/officeDocument/2006/relationships/image" Target="../media/image685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6.png"/><Relationship Id="rId3" Type="http://schemas.openxmlformats.org/officeDocument/2006/relationships/image" Target="../media/image687.png"/><Relationship Id="rId4" Type="http://schemas.openxmlformats.org/officeDocument/2006/relationships/image" Target="../media/image688.png"/><Relationship Id="rId5" Type="http://schemas.openxmlformats.org/officeDocument/2006/relationships/image" Target="../media/image689.png"/><Relationship Id="rId6" Type="http://schemas.openxmlformats.org/officeDocument/2006/relationships/image" Target="../media/image690.png"/><Relationship Id="rId7" Type="http://schemas.openxmlformats.org/officeDocument/2006/relationships/image" Target="../media/image691.png"/><Relationship Id="rId8" Type="http://schemas.openxmlformats.org/officeDocument/2006/relationships/image" Target="../media/image692.png"/><Relationship Id="rId9" Type="http://schemas.openxmlformats.org/officeDocument/2006/relationships/image" Target="../media/image693.png"/><Relationship Id="rId10" Type="http://schemas.openxmlformats.org/officeDocument/2006/relationships/image" Target="../media/image694.png"/><Relationship Id="rId11" Type="http://schemas.openxmlformats.org/officeDocument/2006/relationships/image" Target="../media/image695.png"/><Relationship Id="rId12" Type="http://schemas.openxmlformats.org/officeDocument/2006/relationships/image" Target="../media/image696.png"/><Relationship Id="rId13" Type="http://schemas.openxmlformats.org/officeDocument/2006/relationships/image" Target="../media/image697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8.png"/><Relationship Id="rId3" Type="http://schemas.openxmlformats.org/officeDocument/2006/relationships/image" Target="../media/image699.png"/><Relationship Id="rId4" Type="http://schemas.openxmlformats.org/officeDocument/2006/relationships/image" Target="../media/image700.png"/><Relationship Id="rId5" Type="http://schemas.openxmlformats.org/officeDocument/2006/relationships/image" Target="../media/image701.png"/><Relationship Id="rId6" Type="http://schemas.openxmlformats.org/officeDocument/2006/relationships/image" Target="../media/image702.png"/><Relationship Id="rId7" Type="http://schemas.openxmlformats.org/officeDocument/2006/relationships/image" Target="../media/image703.png"/><Relationship Id="rId8" Type="http://schemas.openxmlformats.org/officeDocument/2006/relationships/image" Target="../media/image704.png"/><Relationship Id="rId9" Type="http://schemas.openxmlformats.org/officeDocument/2006/relationships/image" Target="../media/image705.png"/><Relationship Id="rId10" Type="http://schemas.openxmlformats.org/officeDocument/2006/relationships/image" Target="../media/image706.png"/><Relationship Id="rId11" Type="http://schemas.openxmlformats.org/officeDocument/2006/relationships/image" Target="../media/image707.png"/><Relationship Id="rId12" Type="http://schemas.openxmlformats.org/officeDocument/2006/relationships/image" Target="../media/image708.png"/><Relationship Id="rId13" Type="http://schemas.openxmlformats.org/officeDocument/2006/relationships/image" Target="../media/image709.png"/><Relationship Id="rId14" Type="http://schemas.openxmlformats.org/officeDocument/2006/relationships/image" Target="../media/image710.png"/><Relationship Id="rId15" Type="http://schemas.openxmlformats.org/officeDocument/2006/relationships/image" Target="../media/image711.png"/><Relationship Id="rId16" Type="http://schemas.openxmlformats.org/officeDocument/2006/relationships/image" Target="../media/image71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3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4.png"/><Relationship Id="rId3" Type="http://schemas.openxmlformats.org/officeDocument/2006/relationships/image" Target="../media/image715.png"/><Relationship Id="rId4" Type="http://schemas.openxmlformats.org/officeDocument/2006/relationships/image" Target="../media/image716.png"/><Relationship Id="rId5" Type="http://schemas.openxmlformats.org/officeDocument/2006/relationships/image" Target="../media/image717.png"/><Relationship Id="rId6" Type="http://schemas.openxmlformats.org/officeDocument/2006/relationships/image" Target="../media/image718.png"/><Relationship Id="rId7" Type="http://schemas.openxmlformats.org/officeDocument/2006/relationships/image" Target="../media/image719.png"/><Relationship Id="rId8" Type="http://schemas.openxmlformats.org/officeDocument/2006/relationships/image" Target="../media/image720.png"/><Relationship Id="rId9" Type="http://schemas.openxmlformats.org/officeDocument/2006/relationships/image" Target="../media/image721.png"/><Relationship Id="rId10" Type="http://schemas.openxmlformats.org/officeDocument/2006/relationships/image" Target="../media/image722.png"/><Relationship Id="rId11" Type="http://schemas.openxmlformats.org/officeDocument/2006/relationships/image" Target="../media/image723.png"/><Relationship Id="rId12" Type="http://schemas.openxmlformats.org/officeDocument/2006/relationships/image" Target="../media/image724.png"/><Relationship Id="rId13" Type="http://schemas.openxmlformats.org/officeDocument/2006/relationships/image" Target="../media/image725.png"/><Relationship Id="rId14" Type="http://schemas.openxmlformats.org/officeDocument/2006/relationships/image" Target="../media/image726.png"/><Relationship Id="rId15" Type="http://schemas.openxmlformats.org/officeDocument/2006/relationships/image" Target="../media/image727.png"/><Relationship Id="rId16" Type="http://schemas.openxmlformats.org/officeDocument/2006/relationships/image" Target="../media/image728.png"/><Relationship Id="rId17" Type="http://schemas.openxmlformats.org/officeDocument/2006/relationships/image" Target="../media/image729.png"/><Relationship Id="rId18" Type="http://schemas.openxmlformats.org/officeDocument/2006/relationships/image" Target="../media/image730.png"/><Relationship Id="rId19" Type="http://schemas.openxmlformats.org/officeDocument/2006/relationships/image" Target="../media/image731.png"/><Relationship Id="rId20" Type="http://schemas.openxmlformats.org/officeDocument/2006/relationships/image" Target="../media/image732.png"/><Relationship Id="rId21" Type="http://schemas.openxmlformats.org/officeDocument/2006/relationships/image" Target="../media/image733.png"/><Relationship Id="rId22" Type="http://schemas.openxmlformats.org/officeDocument/2006/relationships/image" Target="../media/image734.png"/><Relationship Id="rId23" Type="http://schemas.openxmlformats.org/officeDocument/2006/relationships/image" Target="../media/image735.png"/><Relationship Id="rId24" Type="http://schemas.openxmlformats.org/officeDocument/2006/relationships/image" Target="../media/image736.png"/><Relationship Id="rId25" Type="http://schemas.openxmlformats.org/officeDocument/2006/relationships/image" Target="../media/image737.png"/><Relationship Id="rId26" Type="http://schemas.openxmlformats.org/officeDocument/2006/relationships/image" Target="../media/image738.png"/><Relationship Id="rId27" Type="http://schemas.openxmlformats.org/officeDocument/2006/relationships/image" Target="../media/image739.png"/><Relationship Id="rId28" Type="http://schemas.openxmlformats.org/officeDocument/2006/relationships/image" Target="../media/image740.png"/><Relationship Id="rId29" Type="http://schemas.openxmlformats.org/officeDocument/2006/relationships/image" Target="../media/image7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25" Type="http://schemas.openxmlformats.org/officeDocument/2006/relationships/image" Target="../media/image56.png"/><Relationship Id="rId26" Type="http://schemas.openxmlformats.org/officeDocument/2006/relationships/image" Target="../media/image57.png"/><Relationship Id="rId27" Type="http://schemas.openxmlformats.org/officeDocument/2006/relationships/image" Target="../media/image58.png"/><Relationship Id="rId28" Type="http://schemas.openxmlformats.org/officeDocument/2006/relationships/image" Target="../media/image59.png"/><Relationship Id="rId29" Type="http://schemas.openxmlformats.org/officeDocument/2006/relationships/image" Target="../media/image60.png"/><Relationship Id="rId30" Type="http://schemas.openxmlformats.org/officeDocument/2006/relationships/image" Target="../media/image61.png"/><Relationship Id="rId31" Type="http://schemas.openxmlformats.org/officeDocument/2006/relationships/image" Target="../media/image62.png"/><Relationship Id="rId32" Type="http://schemas.openxmlformats.org/officeDocument/2006/relationships/image" Target="../media/image63.png"/><Relationship Id="rId33" Type="http://schemas.openxmlformats.org/officeDocument/2006/relationships/image" Target="../media/image64.png"/><Relationship Id="rId34" Type="http://schemas.openxmlformats.org/officeDocument/2006/relationships/image" Target="../media/image65.png"/><Relationship Id="rId35" Type="http://schemas.openxmlformats.org/officeDocument/2006/relationships/image" Target="../media/image66.png"/><Relationship Id="rId36" Type="http://schemas.openxmlformats.org/officeDocument/2006/relationships/image" Target="../media/image67.png"/><Relationship Id="rId37" Type="http://schemas.openxmlformats.org/officeDocument/2006/relationships/image" Target="../media/image68.png"/><Relationship Id="rId38" Type="http://schemas.openxmlformats.org/officeDocument/2006/relationships/image" Target="../media/image69.png"/><Relationship Id="rId39" Type="http://schemas.openxmlformats.org/officeDocument/2006/relationships/image" Target="../media/image70.png"/><Relationship Id="rId40" Type="http://schemas.openxmlformats.org/officeDocument/2006/relationships/image" Target="../media/image71.png"/><Relationship Id="rId41" Type="http://schemas.openxmlformats.org/officeDocument/2006/relationships/image" Target="../media/image72.png"/><Relationship Id="rId42" Type="http://schemas.openxmlformats.org/officeDocument/2006/relationships/image" Target="../media/image73.png"/><Relationship Id="rId43" Type="http://schemas.openxmlformats.org/officeDocument/2006/relationships/image" Target="../media/image74.png"/><Relationship Id="rId44" Type="http://schemas.openxmlformats.org/officeDocument/2006/relationships/image" Target="../media/image75.png"/><Relationship Id="rId45" Type="http://schemas.openxmlformats.org/officeDocument/2006/relationships/image" Target="../media/image76.png"/><Relationship Id="rId46" Type="http://schemas.openxmlformats.org/officeDocument/2006/relationships/image" Target="../media/image77.png"/><Relationship Id="rId47" Type="http://schemas.openxmlformats.org/officeDocument/2006/relationships/image" Target="../media/image78.png"/><Relationship Id="rId48" Type="http://schemas.openxmlformats.org/officeDocument/2006/relationships/image" Target="../media/image79.png"/><Relationship Id="rId49" Type="http://schemas.openxmlformats.org/officeDocument/2006/relationships/image" Target="../media/image80.png"/><Relationship Id="rId50" Type="http://schemas.openxmlformats.org/officeDocument/2006/relationships/image" Target="../media/image81.png"/><Relationship Id="rId51" Type="http://schemas.openxmlformats.org/officeDocument/2006/relationships/image" Target="../media/image82.png"/><Relationship Id="rId52" Type="http://schemas.openxmlformats.org/officeDocument/2006/relationships/image" Target="../media/image83.png"/><Relationship Id="rId53" Type="http://schemas.openxmlformats.org/officeDocument/2006/relationships/image" Target="../media/image84.png"/><Relationship Id="rId54" Type="http://schemas.openxmlformats.org/officeDocument/2006/relationships/image" Target="../media/image85.png"/><Relationship Id="rId55" Type="http://schemas.openxmlformats.org/officeDocument/2006/relationships/image" Target="../media/image86.png"/><Relationship Id="rId56" Type="http://schemas.openxmlformats.org/officeDocument/2006/relationships/image" Target="../media/image87.png"/><Relationship Id="rId57" Type="http://schemas.openxmlformats.org/officeDocument/2006/relationships/image" Target="../media/image88.png"/><Relationship Id="rId58" Type="http://schemas.openxmlformats.org/officeDocument/2006/relationships/image" Target="../media/image89.png"/><Relationship Id="rId59" Type="http://schemas.openxmlformats.org/officeDocument/2006/relationships/image" Target="../media/image90.png"/><Relationship Id="rId60" Type="http://schemas.openxmlformats.org/officeDocument/2006/relationships/image" Target="../media/image91.png"/><Relationship Id="rId61" Type="http://schemas.openxmlformats.org/officeDocument/2006/relationships/image" Target="../media/image92.png"/><Relationship Id="rId62" Type="http://schemas.openxmlformats.org/officeDocument/2006/relationships/image" Target="../media/image93.png"/><Relationship Id="rId63" Type="http://schemas.openxmlformats.org/officeDocument/2006/relationships/image" Target="../media/image94.png"/><Relationship Id="rId64" Type="http://schemas.openxmlformats.org/officeDocument/2006/relationships/image" Target="../media/image95.png"/><Relationship Id="rId65" Type="http://schemas.openxmlformats.org/officeDocument/2006/relationships/image" Target="../media/image96.png"/><Relationship Id="rId66" Type="http://schemas.openxmlformats.org/officeDocument/2006/relationships/image" Target="../media/image97.png"/><Relationship Id="rId67" Type="http://schemas.openxmlformats.org/officeDocument/2006/relationships/image" Target="../media/image98.png"/><Relationship Id="rId68" Type="http://schemas.openxmlformats.org/officeDocument/2006/relationships/image" Target="../media/image99.png"/><Relationship Id="rId69" Type="http://schemas.openxmlformats.org/officeDocument/2006/relationships/image" Target="../media/image100.png"/><Relationship Id="rId70" Type="http://schemas.openxmlformats.org/officeDocument/2006/relationships/image" Target="../media/image101.png"/><Relationship Id="rId71" Type="http://schemas.openxmlformats.org/officeDocument/2006/relationships/image" Target="../media/image102.png"/><Relationship Id="rId72" Type="http://schemas.openxmlformats.org/officeDocument/2006/relationships/image" Target="../media/image103.png"/><Relationship Id="rId73" Type="http://schemas.openxmlformats.org/officeDocument/2006/relationships/image" Target="../media/image104.png"/><Relationship Id="rId74" Type="http://schemas.openxmlformats.org/officeDocument/2006/relationships/image" Target="../media/image105.png"/><Relationship Id="rId75" Type="http://schemas.openxmlformats.org/officeDocument/2006/relationships/image" Target="../media/image106.png"/><Relationship Id="rId76" Type="http://schemas.openxmlformats.org/officeDocument/2006/relationships/image" Target="../media/image107.png"/><Relationship Id="rId77" Type="http://schemas.openxmlformats.org/officeDocument/2006/relationships/image" Target="../media/image108.png"/><Relationship Id="rId78" Type="http://schemas.openxmlformats.org/officeDocument/2006/relationships/image" Target="../media/image109.png"/><Relationship Id="rId79" Type="http://schemas.openxmlformats.org/officeDocument/2006/relationships/image" Target="../media/image110.png"/><Relationship Id="rId80" Type="http://schemas.openxmlformats.org/officeDocument/2006/relationships/image" Target="../media/image111.png"/><Relationship Id="rId81" Type="http://schemas.openxmlformats.org/officeDocument/2006/relationships/image" Target="../media/image112.png"/><Relationship Id="rId82" Type="http://schemas.openxmlformats.org/officeDocument/2006/relationships/image" Target="../media/image113.png"/><Relationship Id="rId83" Type="http://schemas.openxmlformats.org/officeDocument/2006/relationships/image" Target="../media/image114.png"/><Relationship Id="rId84" Type="http://schemas.openxmlformats.org/officeDocument/2006/relationships/image" Target="../media/image115.png"/><Relationship Id="rId85" Type="http://schemas.openxmlformats.org/officeDocument/2006/relationships/image" Target="../media/image116.png"/><Relationship Id="rId86" Type="http://schemas.openxmlformats.org/officeDocument/2006/relationships/image" Target="../media/image117.png"/><Relationship Id="rId87" Type="http://schemas.openxmlformats.org/officeDocument/2006/relationships/image" Target="../media/image118.png"/><Relationship Id="rId88" Type="http://schemas.openxmlformats.org/officeDocument/2006/relationships/image" Target="../media/image119.png"/><Relationship Id="rId89" Type="http://schemas.openxmlformats.org/officeDocument/2006/relationships/image" Target="../media/image120.png"/><Relationship Id="rId90" Type="http://schemas.openxmlformats.org/officeDocument/2006/relationships/image" Target="../media/image121.png"/><Relationship Id="rId91" Type="http://schemas.openxmlformats.org/officeDocument/2006/relationships/image" Target="../media/image122.png"/><Relationship Id="rId92" Type="http://schemas.openxmlformats.org/officeDocument/2006/relationships/image" Target="../media/image123.png"/><Relationship Id="rId93" Type="http://schemas.openxmlformats.org/officeDocument/2006/relationships/image" Target="../media/image124.png"/><Relationship Id="rId94" Type="http://schemas.openxmlformats.org/officeDocument/2006/relationships/image" Target="../media/image125.png"/><Relationship Id="rId95" Type="http://schemas.openxmlformats.org/officeDocument/2006/relationships/image" Target="../media/image126.png"/><Relationship Id="rId96" Type="http://schemas.openxmlformats.org/officeDocument/2006/relationships/image" Target="../media/image127.png"/><Relationship Id="rId97" Type="http://schemas.openxmlformats.org/officeDocument/2006/relationships/image" Target="../media/image128.png"/><Relationship Id="rId98" Type="http://schemas.openxmlformats.org/officeDocument/2006/relationships/image" Target="../media/image129.png"/><Relationship Id="rId99" Type="http://schemas.openxmlformats.org/officeDocument/2006/relationships/image" Target="../media/image130.png"/><Relationship Id="rId100" Type="http://schemas.openxmlformats.org/officeDocument/2006/relationships/image" Target="../media/image131.png"/><Relationship Id="rId101" Type="http://schemas.openxmlformats.org/officeDocument/2006/relationships/image" Target="../media/image132.png"/><Relationship Id="rId102" Type="http://schemas.openxmlformats.org/officeDocument/2006/relationships/image" Target="../media/image133.png"/><Relationship Id="rId103" Type="http://schemas.openxmlformats.org/officeDocument/2006/relationships/image" Target="../media/image134.png"/><Relationship Id="rId104" Type="http://schemas.openxmlformats.org/officeDocument/2006/relationships/image" Target="../media/image135.png"/><Relationship Id="rId105" Type="http://schemas.openxmlformats.org/officeDocument/2006/relationships/image" Target="../media/image136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2.png"/><Relationship Id="rId3" Type="http://schemas.openxmlformats.org/officeDocument/2006/relationships/image" Target="../media/image743.png"/><Relationship Id="rId4" Type="http://schemas.openxmlformats.org/officeDocument/2006/relationships/image" Target="../media/image744.png"/><Relationship Id="rId5" Type="http://schemas.openxmlformats.org/officeDocument/2006/relationships/image" Target="../media/image745.png"/><Relationship Id="rId6" Type="http://schemas.openxmlformats.org/officeDocument/2006/relationships/image" Target="../media/image746.png"/><Relationship Id="rId7" Type="http://schemas.openxmlformats.org/officeDocument/2006/relationships/image" Target="../media/image74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8.png"/><Relationship Id="rId3" Type="http://schemas.openxmlformats.org/officeDocument/2006/relationships/image" Target="../media/image749.png"/><Relationship Id="rId4" Type="http://schemas.openxmlformats.org/officeDocument/2006/relationships/image" Target="../media/image750.png"/><Relationship Id="rId5" Type="http://schemas.openxmlformats.org/officeDocument/2006/relationships/image" Target="../media/image751.png"/><Relationship Id="rId6" Type="http://schemas.openxmlformats.org/officeDocument/2006/relationships/image" Target="../media/image752.png"/><Relationship Id="rId7" Type="http://schemas.openxmlformats.org/officeDocument/2006/relationships/image" Target="../media/image753.png"/><Relationship Id="rId8" Type="http://schemas.openxmlformats.org/officeDocument/2006/relationships/image" Target="../media/image754.png"/><Relationship Id="rId9" Type="http://schemas.openxmlformats.org/officeDocument/2006/relationships/image" Target="../media/image755.png"/><Relationship Id="rId10" Type="http://schemas.openxmlformats.org/officeDocument/2006/relationships/image" Target="../media/image756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7.png"/><Relationship Id="rId3" Type="http://schemas.openxmlformats.org/officeDocument/2006/relationships/image" Target="../media/image758.png"/><Relationship Id="rId4" Type="http://schemas.openxmlformats.org/officeDocument/2006/relationships/image" Target="../media/image759.png"/><Relationship Id="rId5" Type="http://schemas.openxmlformats.org/officeDocument/2006/relationships/image" Target="../media/image760.png"/><Relationship Id="rId6" Type="http://schemas.openxmlformats.org/officeDocument/2006/relationships/image" Target="../media/image761.png"/><Relationship Id="rId7" Type="http://schemas.openxmlformats.org/officeDocument/2006/relationships/image" Target="../media/image762.png"/><Relationship Id="rId8" Type="http://schemas.openxmlformats.org/officeDocument/2006/relationships/image" Target="../media/image763.png"/><Relationship Id="rId9" Type="http://schemas.openxmlformats.org/officeDocument/2006/relationships/image" Target="../media/image764.png"/><Relationship Id="rId10" Type="http://schemas.openxmlformats.org/officeDocument/2006/relationships/image" Target="../media/image765.png"/><Relationship Id="rId11" Type="http://schemas.openxmlformats.org/officeDocument/2006/relationships/image" Target="../media/image766.png"/><Relationship Id="rId12" Type="http://schemas.openxmlformats.org/officeDocument/2006/relationships/image" Target="../media/image767.png"/><Relationship Id="rId13" Type="http://schemas.openxmlformats.org/officeDocument/2006/relationships/image" Target="../media/image768.png"/><Relationship Id="rId14" Type="http://schemas.openxmlformats.org/officeDocument/2006/relationships/image" Target="../media/image769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0.png"/><Relationship Id="rId3" Type="http://schemas.openxmlformats.org/officeDocument/2006/relationships/image" Target="../media/image771.png"/><Relationship Id="rId4" Type="http://schemas.openxmlformats.org/officeDocument/2006/relationships/image" Target="../media/image772.png"/><Relationship Id="rId5" Type="http://schemas.openxmlformats.org/officeDocument/2006/relationships/image" Target="../media/image773.png"/><Relationship Id="rId6" Type="http://schemas.openxmlformats.org/officeDocument/2006/relationships/image" Target="../media/image774.png"/><Relationship Id="rId7" Type="http://schemas.openxmlformats.org/officeDocument/2006/relationships/image" Target="../media/image775.png"/><Relationship Id="rId8" Type="http://schemas.openxmlformats.org/officeDocument/2006/relationships/image" Target="../media/image776.png"/><Relationship Id="rId9" Type="http://schemas.openxmlformats.org/officeDocument/2006/relationships/image" Target="../media/image777.png"/><Relationship Id="rId10" Type="http://schemas.openxmlformats.org/officeDocument/2006/relationships/image" Target="../media/image778.png"/><Relationship Id="rId11" Type="http://schemas.openxmlformats.org/officeDocument/2006/relationships/image" Target="../media/image779.png"/><Relationship Id="rId12" Type="http://schemas.openxmlformats.org/officeDocument/2006/relationships/image" Target="../media/image780.png"/><Relationship Id="rId13" Type="http://schemas.openxmlformats.org/officeDocument/2006/relationships/image" Target="../media/image781.png"/><Relationship Id="rId14" Type="http://schemas.openxmlformats.org/officeDocument/2006/relationships/image" Target="../media/image782.png"/><Relationship Id="rId15" Type="http://schemas.openxmlformats.org/officeDocument/2006/relationships/image" Target="../media/image783.png"/><Relationship Id="rId16" Type="http://schemas.openxmlformats.org/officeDocument/2006/relationships/image" Target="../media/image784.png"/><Relationship Id="rId17" Type="http://schemas.openxmlformats.org/officeDocument/2006/relationships/image" Target="../media/image785.png"/><Relationship Id="rId18" Type="http://schemas.openxmlformats.org/officeDocument/2006/relationships/image" Target="../media/image786.png"/><Relationship Id="rId19" Type="http://schemas.openxmlformats.org/officeDocument/2006/relationships/image" Target="../media/image787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8.png"/><Relationship Id="rId3" Type="http://schemas.openxmlformats.org/officeDocument/2006/relationships/image" Target="../media/image789.png"/><Relationship Id="rId4" Type="http://schemas.openxmlformats.org/officeDocument/2006/relationships/image" Target="../media/image790.png"/><Relationship Id="rId5" Type="http://schemas.openxmlformats.org/officeDocument/2006/relationships/image" Target="../media/image791.png"/><Relationship Id="rId6" Type="http://schemas.openxmlformats.org/officeDocument/2006/relationships/image" Target="../media/image792.png"/><Relationship Id="rId7" Type="http://schemas.openxmlformats.org/officeDocument/2006/relationships/image" Target="../media/image793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4.png"/><Relationship Id="rId3" Type="http://schemas.openxmlformats.org/officeDocument/2006/relationships/image" Target="../media/image795.png"/><Relationship Id="rId4" Type="http://schemas.openxmlformats.org/officeDocument/2006/relationships/image" Target="../media/image796.png"/><Relationship Id="rId5" Type="http://schemas.openxmlformats.org/officeDocument/2006/relationships/image" Target="../media/image797.png"/><Relationship Id="rId6" Type="http://schemas.openxmlformats.org/officeDocument/2006/relationships/image" Target="../media/image798.png"/><Relationship Id="rId7" Type="http://schemas.openxmlformats.org/officeDocument/2006/relationships/image" Target="../media/image799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0.png"/><Relationship Id="rId3" Type="http://schemas.openxmlformats.org/officeDocument/2006/relationships/image" Target="../media/image801.png"/><Relationship Id="rId4" Type="http://schemas.openxmlformats.org/officeDocument/2006/relationships/image" Target="../media/image802.png"/><Relationship Id="rId5" Type="http://schemas.openxmlformats.org/officeDocument/2006/relationships/image" Target="../media/image803.png"/><Relationship Id="rId6" Type="http://schemas.openxmlformats.org/officeDocument/2006/relationships/image" Target="../media/image804.png"/><Relationship Id="rId7" Type="http://schemas.openxmlformats.org/officeDocument/2006/relationships/image" Target="../media/image805.png"/><Relationship Id="rId8" Type="http://schemas.openxmlformats.org/officeDocument/2006/relationships/image" Target="../media/image806.png"/><Relationship Id="rId9" Type="http://schemas.openxmlformats.org/officeDocument/2006/relationships/image" Target="../media/image807.png"/><Relationship Id="rId10" Type="http://schemas.openxmlformats.org/officeDocument/2006/relationships/image" Target="../media/image808.png"/><Relationship Id="rId11" Type="http://schemas.openxmlformats.org/officeDocument/2006/relationships/image" Target="../media/image809.png"/><Relationship Id="rId12" Type="http://schemas.openxmlformats.org/officeDocument/2006/relationships/image" Target="../media/image810.png"/><Relationship Id="rId13" Type="http://schemas.openxmlformats.org/officeDocument/2006/relationships/image" Target="../media/image811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2.png"/><Relationship Id="rId3" Type="http://schemas.openxmlformats.org/officeDocument/2006/relationships/image" Target="../media/image813.png"/><Relationship Id="rId4" Type="http://schemas.openxmlformats.org/officeDocument/2006/relationships/image" Target="../media/image814.png"/><Relationship Id="rId5" Type="http://schemas.openxmlformats.org/officeDocument/2006/relationships/image" Target="../media/image815.png"/><Relationship Id="rId6" Type="http://schemas.openxmlformats.org/officeDocument/2006/relationships/image" Target="../media/image816.png"/><Relationship Id="rId7" Type="http://schemas.openxmlformats.org/officeDocument/2006/relationships/image" Target="../media/image817.png"/><Relationship Id="rId8" Type="http://schemas.openxmlformats.org/officeDocument/2006/relationships/image" Target="../media/image818.png"/><Relationship Id="rId9" Type="http://schemas.openxmlformats.org/officeDocument/2006/relationships/image" Target="../media/image819.png"/><Relationship Id="rId10" Type="http://schemas.openxmlformats.org/officeDocument/2006/relationships/image" Target="../media/image820.png"/><Relationship Id="rId11" Type="http://schemas.openxmlformats.org/officeDocument/2006/relationships/image" Target="../media/image821.png"/><Relationship Id="rId12" Type="http://schemas.openxmlformats.org/officeDocument/2006/relationships/image" Target="../media/image822.png"/><Relationship Id="rId13" Type="http://schemas.openxmlformats.org/officeDocument/2006/relationships/image" Target="../media/image823.png"/><Relationship Id="rId14" Type="http://schemas.openxmlformats.org/officeDocument/2006/relationships/image" Target="../media/image824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5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6.png"/><Relationship Id="rId3" Type="http://schemas.openxmlformats.org/officeDocument/2006/relationships/image" Target="../media/image827.png"/><Relationship Id="rId4" Type="http://schemas.openxmlformats.org/officeDocument/2006/relationships/image" Target="../media/image828.png"/><Relationship Id="rId5" Type="http://schemas.openxmlformats.org/officeDocument/2006/relationships/image" Target="../media/image829.png"/><Relationship Id="rId6" Type="http://schemas.openxmlformats.org/officeDocument/2006/relationships/image" Target="../media/image830.png"/><Relationship Id="rId7" Type="http://schemas.openxmlformats.org/officeDocument/2006/relationships/image" Target="../media/image831.png"/><Relationship Id="rId8" Type="http://schemas.openxmlformats.org/officeDocument/2006/relationships/image" Target="../media/image832.png"/><Relationship Id="rId9" Type="http://schemas.openxmlformats.org/officeDocument/2006/relationships/image" Target="../media/image8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4.png"/><Relationship Id="rId3" Type="http://schemas.openxmlformats.org/officeDocument/2006/relationships/image" Target="../media/image835.png"/><Relationship Id="rId4" Type="http://schemas.openxmlformats.org/officeDocument/2006/relationships/image" Target="../media/image836.png"/><Relationship Id="rId5" Type="http://schemas.openxmlformats.org/officeDocument/2006/relationships/image" Target="../media/image837.png"/><Relationship Id="rId6" Type="http://schemas.openxmlformats.org/officeDocument/2006/relationships/image" Target="../media/image838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9.png"/><Relationship Id="rId3" Type="http://schemas.openxmlformats.org/officeDocument/2006/relationships/image" Target="../media/image840.png"/><Relationship Id="rId4" Type="http://schemas.openxmlformats.org/officeDocument/2006/relationships/image" Target="../media/image841.png"/><Relationship Id="rId5" Type="http://schemas.openxmlformats.org/officeDocument/2006/relationships/image" Target="../media/image842.png"/><Relationship Id="rId6" Type="http://schemas.openxmlformats.org/officeDocument/2006/relationships/image" Target="../media/image843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40965" y="2197415"/>
            <a:ext cx="1659202" cy="1659202"/>
            <a:chOff x="11140965" y="2197415"/>
            <a:chExt cx="1659202" cy="165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0965" y="2197415"/>
              <a:ext cx="1659202" cy="16592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40208"/>
            <a:ext cx="18315989" cy="6604743"/>
            <a:chOff x="0" y="1540208"/>
            <a:chExt cx="18315989" cy="6604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40208"/>
              <a:ext cx="18315989" cy="66047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1738" y="2249198"/>
            <a:ext cx="14916751" cy="60317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48884" y="8326597"/>
            <a:ext cx="3156300" cy="1465798"/>
            <a:chOff x="14948884" y="8326597"/>
            <a:chExt cx="3156300" cy="14657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08103" y="7242282"/>
              <a:ext cx="7555620" cy="52152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83967" y="7923813"/>
              <a:ext cx="2642274" cy="291467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73482" y="9258697"/>
              <a:ext cx="3037789" cy="11702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6431" y="924842"/>
            <a:ext cx="7270671" cy="9270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2861" y="3282160"/>
            <a:ext cx="9609278" cy="59418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2381" y="6896238"/>
            <a:ext cx="3267985" cy="3183763"/>
            <a:chOff x="9352381" y="6896238"/>
            <a:chExt cx="3267985" cy="3183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2381" y="6896238"/>
              <a:ext cx="3267985" cy="3183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0065" y="242648"/>
            <a:ext cx="4465740" cy="3899714"/>
            <a:chOff x="300065" y="242648"/>
            <a:chExt cx="4465740" cy="3899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065" y="242648"/>
              <a:ext cx="4465740" cy="3899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051" y="-68910"/>
            <a:ext cx="4553214" cy="25399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317" y="568734"/>
            <a:ext cx="3902662" cy="2861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985" y="3068679"/>
            <a:ext cx="4000000" cy="35714"/>
            <a:chOff x="530985" y="3068679"/>
            <a:chExt cx="4000000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985" y="3068679"/>
              <a:ext cx="4000000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3463" y="4384762"/>
            <a:ext cx="4550438" cy="5695238"/>
            <a:chOff x="253463" y="4384762"/>
            <a:chExt cx="4550438" cy="56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463" y="4384762"/>
              <a:ext cx="4550438" cy="56952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794" y="4087827"/>
            <a:ext cx="4923147" cy="2539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991" y="6837145"/>
            <a:ext cx="2748850" cy="6857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3320" y="5338996"/>
            <a:ext cx="2652329" cy="8618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5238" y="6169142"/>
            <a:ext cx="4000000" cy="35714"/>
            <a:chOff x="495238" y="6169142"/>
            <a:chExt cx="400000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5238" y="6169142"/>
              <a:ext cx="400000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5238" y="6879653"/>
            <a:ext cx="4000000" cy="35714"/>
            <a:chOff x="495238" y="6879653"/>
            <a:chExt cx="4000000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5238" y="6879653"/>
              <a:ext cx="4000000" cy="357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550" y="7986898"/>
            <a:ext cx="3274488" cy="17015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1116" y="8653556"/>
            <a:ext cx="1025736" cy="1164091"/>
            <a:chOff x="951116" y="8653556"/>
            <a:chExt cx="1025736" cy="11640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1116" y="8653556"/>
              <a:ext cx="1025736" cy="116409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19576" y="8937801"/>
              <a:ext cx="631047" cy="595549"/>
              <a:chOff x="1119576" y="8937801"/>
              <a:chExt cx="631047" cy="59554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2902" y="8778746"/>
                <a:ext cx="839249" cy="726564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4471" y="9219924"/>
                <a:ext cx="947649" cy="726564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5661" y="9501441"/>
            <a:ext cx="2142413" cy="127377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17814" y="8066261"/>
            <a:ext cx="2984726" cy="144759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37332" y="9026574"/>
            <a:ext cx="1433995" cy="5333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4556" y="9182143"/>
            <a:ext cx="1619048" cy="35714"/>
            <a:chOff x="1634556" y="9182143"/>
            <a:chExt cx="1619048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634556" y="9182143"/>
              <a:ext cx="1619048" cy="357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3320" y="6189189"/>
            <a:ext cx="1870148" cy="86189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08558" y="7222458"/>
            <a:ext cx="1492205" cy="118807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74154" y="7219677"/>
            <a:ext cx="1430976" cy="86665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371658" y="7224443"/>
            <a:ext cx="1464900" cy="8618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64318" y="8316255"/>
            <a:ext cx="4000000" cy="35714"/>
            <a:chOff x="464318" y="8316255"/>
            <a:chExt cx="4000000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4318" y="8316255"/>
              <a:ext cx="4000000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68792" y="242648"/>
            <a:ext cx="4174065" cy="3159359"/>
            <a:chOff x="4968792" y="242648"/>
            <a:chExt cx="4174065" cy="315935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68792" y="242648"/>
              <a:ext cx="4174065" cy="31593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064058" y="1188837"/>
            <a:ext cx="3988068" cy="846389"/>
            <a:chOff x="5064058" y="1188837"/>
            <a:chExt cx="3988068" cy="8463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64058" y="1188837"/>
              <a:ext cx="3988068" cy="8463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61791" y="1804902"/>
            <a:ext cx="3988068" cy="1492346"/>
            <a:chOff x="5061791" y="1804902"/>
            <a:chExt cx="3988068" cy="149234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61791" y="1804902"/>
              <a:ext cx="3988068" cy="149234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163630" y="1308049"/>
            <a:ext cx="2370507" cy="63617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154895" y="2066316"/>
            <a:ext cx="3075936" cy="10256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170110" y="1959181"/>
            <a:ext cx="3809524" cy="35714"/>
            <a:chOff x="5170110" y="1959181"/>
            <a:chExt cx="3809524" cy="3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70110" y="1959181"/>
              <a:ext cx="3809524" cy="3571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326266" y="114060"/>
            <a:ext cx="5990778" cy="193774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968792" y="3745797"/>
            <a:ext cx="4174065" cy="2270964"/>
            <a:chOff x="4968792" y="3745797"/>
            <a:chExt cx="4174065" cy="227096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68792" y="3745797"/>
              <a:ext cx="4174065" cy="227096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64058" y="4691986"/>
            <a:ext cx="3988068" cy="846389"/>
            <a:chOff x="5064058" y="4691986"/>
            <a:chExt cx="3988068" cy="84638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64058" y="4691986"/>
              <a:ext cx="3988068" cy="8463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61791" y="5279479"/>
            <a:ext cx="3988068" cy="645111"/>
            <a:chOff x="5061791" y="5279479"/>
            <a:chExt cx="3988068" cy="64511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61791" y="5279479"/>
              <a:ext cx="3988068" cy="64511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119421" y="4641286"/>
            <a:ext cx="3233726" cy="143425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748785" y="3422337"/>
            <a:ext cx="6626481" cy="25399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968792" y="6335519"/>
            <a:ext cx="4174065" cy="3744481"/>
            <a:chOff x="4968792" y="6335519"/>
            <a:chExt cx="4174065" cy="374448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68792" y="6335519"/>
              <a:ext cx="4174065" cy="3744481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677555" y="6228670"/>
            <a:ext cx="5493648" cy="212761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125535" y="7455564"/>
            <a:ext cx="3980365" cy="143425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463864" y="8844492"/>
            <a:ext cx="3324060" cy="102568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005842" y="3574632"/>
            <a:ext cx="952381" cy="35714"/>
            <a:chOff x="2005842" y="3574632"/>
            <a:chExt cx="952381" cy="357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5400000">
              <a:off x="2005842" y="3574632"/>
              <a:ext cx="952381" cy="35714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04365" y="3078204"/>
            <a:ext cx="1998176" cy="495224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561506" y="3068677"/>
            <a:ext cx="2190434" cy="495224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20162" y="3361359"/>
            <a:ext cx="1794250" cy="759517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2696349" y="3362483"/>
            <a:ext cx="1866955" cy="75951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352381" y="242648"/>
            <a:ext cx="3267985" cy="6637005"/>
            <a:chOff x="9352381" y="242648"/>
            <a:chExt cx="3267985" cy="663700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352381" y="242648"/>
              <a:ext cx="3267985" cy="6637005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358137" y="-87957"/>
            <a:ext cx="4010386" cy="253998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9649259" y="1157849"/>
            <a:ext cx="2641460" cy="2251365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9649259" y="3135668"/>
            <a:ext cx="1605079" cy="2326898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9707371" y="5036519"/>
            <a:ext cx="3048745" cy="243205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462564" y="5279479"/>
            <a:ext cx="3047619" cy="35714"/>
            <a:chOff x="9462564" y="5279479"/>
            <a:chExt cx="3047619" cy="35714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462564" y="5279479"/>
              <a:ext cx="3047619" cy="35714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9329156" y="6620470"/>
            <a:ext cx="4275805" cy="2539986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9657725" y="8002221"/>
            <a:ext cx="1604746" cy="189898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810583" y="253366"/>
            <a:ext cx="5106181" cy="9837352"/>
            <a:chOff x="12810583" y="253366"/>
            <a:chExt cx="5106181" cy="9837352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810583" y="253366"/>
              <a:ext cx="5106181" cy="9837352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3246177" y="-45341"/>
            <a:ext cx="4864433" cy="2539986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3019907" y="1397821"/>
            <a:ext cx="4524392" cy="821566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826510" y="4865507"/>
            <a:ext cx="1074328" cy="429731"/>
            <a:chOff x="14826510" y="4865507"/>
            <a:chExt cx="1074328" cy="42973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826510" y="4865507"/>
              <a:ext cx="1074328" cy="429731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3784826" y="6805150"/>
            <a:ext cx="1931428" cy="70270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5412206" y="6548518"/>
            <a:ext cx="1769023" cy="1018528"/>
            <a:chOff x="15412206" y="6548518"/>
            <a:chExt cx="1769023" cy="101852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412206" y="6548518"/>
              <a:ext cx="1769023" cy="101852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938932" y="2316067"/>
            <a:ext cx="1031948" cy="424116"/>
            <a:chOff x="15938932" y="2316067"/>
            <a:chExt cx="1031948" cy="424116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938932" y="2316067"/>
              <a:ext cx="1031948" cy="42411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6961357" y="2363934"/>
            <a:ext cx="774434" cy="375483"/>
            <a:chOff x="16961357" y="2363934"/>
            <a:chExt cx="774434" cy="375483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961357" y="2363934"/>
              <a:ext cx="774434" cy="37548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982667" y="2821060"/>
            <a:ext cx="2524734" cy="847619"/>
            <a:chOff x="13982667" y="2821060"/>
            <a:chExt cx="2524734" cy="847619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3982667" y="2821060"/>
              <a:ext cx="588882" cy="841846"/>
              <a:chOff x="13982667" y="2821060"/>
              <a:chExt cx="588882" cy="841846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13982667" y="2821060"/>
                <a:ext cx="588882" cy="841846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704023" y="2973430"/>
              <a:ext cx="1803377" cy="428819"/>
              <a:chOff x="14704023" y="2973430"/>
              <a:chExt cx="1803377" cy="428819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14704023" y="2973430"/>
                <a:ext cx="1031948" cy="424116"/>
                <a:chOff x="14704023" y="2973430"/>
                <a:chExt cx="1031948" cy="424116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64" cstate="print"/>
                <a:stretch>
                  <a:fillRect/>
                </a:stretch>
              </p:blipFill>
              <p:spPr>
                <a:xfrm>
                  <a:off x="14704023" y="2973430"/>
                  <a:ext cx="1031948" cy="424116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5726448" y="3021297"/>
                <a:ext cx="774434" cy="375483"/>
                <a:chOff x="15726448" y="3021297"/>
                <a:chExt cx="774434" cy="375483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65" cstate="print"/>
                <a:stretch>
                  <a:fillRect/>
                </a:stretch>
              </p:blipFill>
              <p:spPr>
                <a:xfrm>
                  <a:off x="15726448" y="3021297"/>
                  <a:ext cx="774434" cy="37548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28" name="Object 127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7048171" y="9303228"/>
            <a:ext cx="980650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67355" y="5462534"/>
            <a:ext cx="3509492" cy="3633049"/>
            <a:chOff x="3367355" y="5462534"/>
            <a:chExt cx="3509492" cy="3633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920000">
              <a:off x="3367355" y="5462534"/>
              <a:ext cx="3509492" cy="3633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95224" y="5174781"/>
            <a:ext cx="3723837" cy="3579538"/>
            <a:chOff x="10595224" y="5174781"/>
            <a:chExt cx="3723837" cy="35795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220000">
              <a:off x="10595224" y="5174781"/>
              <a:ext cx="3723837" cy="35795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59480" y="6332317"/>
            <a:ext cx="3450111" cy="3766552"/>
            <a:chOff x="14159480" y="6332317"/>
            <a:chExt cx="3450111" cy="37665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9480" y="6332317"/>
              <a:ext cx="3450111" cy="37665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377" y="346523"/>
            <a:ext cx="3765790" cy="1573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5832" y="1938799"/>
            <a:ext cx="3204517" cy="3204058"/>
            <a:chOff x="895832" y="1938799"/>
            <a:chExt cx="3204517" cy="32040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832" y="1938799"/>
              <a:ext cx="3204517" cy="32040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0271" y="2376157"/>
            <a:ext cx="3204517" cy="3204058"/>
            <a:chOff x="1220271" y="2376157"/>
            <a:chExt cx="3204517" cy="32040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271" y="2376157"/>
              <a:ext cx="3204517" cy="32040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9524" y="2789410"/>
            <a:ext cx="3204517" cy="3204058"/>
            <a:chOff x="1629524" y="2789410"/>
            <a:chExt cx="3204517" cy="32040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9524" y="2789410"/>
              <a:ext cx="3204517" cy="32040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46243" y="3175907"/>
            <a:ext cx="3204517" cy="3204058"/>
            <a:chOff x="2046243" y="3175907"/>
            <a:chExt cx="3204517" cy="320405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046243" y="3175907"/>
              <a:ext cx="3204517" cy="3204058"/>
              <a:chOff x="2046243" y="3175907"/>
              <a:chExt cx="3204517" cy="320405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46243" y="3175907"/>
                <a:ext cx="3204517" cy="32040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7879" y="4270698"/>
              <a:ext cx="3345578" cy="11133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34064" y="3136882"/>
            <a:ext cx="3672647" cy="4886667"/>
            <a:chOff x="7034064" y="3136882"/>
            <a:chExt cx="3672647" cy="488666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034064" y="3136882"/>
              <a:ext cx="3672647" cy="4886667"/>
              <a:chOff x="7034064" y="3136882"/>
              <a:chExt cx="3672647" cy="48866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34064" y="3136882"/>
                <a:ext cx="3672647" cy="488666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5472" y="3121246"/>
              <a:ext cx="3610110" cy="115575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8343" y="4044772"/>
              <a:ext cx="3297312" cy="2508369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8739881" y="6515820"/>
              <a:ext cx="125745" cy="981136"/>
              <a:chOff x="8739881" y="6515820"/>
              <a:chExt cx="125745" cy="98113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8743395" y="6515820"/>
                <a:ext cx="122231" cy="122231"/>
                <a:chOff x="8743395" y="6515820"/>
                <a:chExt cx="122231" cy="122231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8743395" y="6515820"/>
                  <a:ext cx="122231" cy="12223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8739996" y="6936537"/>
                <a:ext cx="122231" cy="122231"/>
                <a:chOff x="8739996" y="6936537"/>
                <a:chExt cx="122231" cy="12223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8739996" y="6936537"/>
                  <a:ext cx="122231" cy="12223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739881" y="7374726"/>
                <a:ext cx="122231" cy="122231"/>
                <a:chOff x="8739881" y="7374726"/>
                <a:chExt cx="122231" cy="122231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8739881" y="7374726"/>
                  <a:ext cx="122231" cy="12223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12114286" y="208537"/>
            <a:ext cx="6171429" cy="6171429"/>
            <a:chOff x="12114286" y="208537"/>
            <a:chExt cx="6171429" cy="617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14286" y="20853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457143" y="3294251"/>
            <a:ext cx="5485714" cy="35714"/>
            <a:chOff x="12457143" y="3294251"/>
            <a:chExt cx="5485714" cy="357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57143" y="3294251"/>
              <a:ext cx="5485714" cy="3571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64809" y="978348"/>
            <a:ext cx="2570579" cy="209684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92303" y="3855481"/>
            <a:ext cx="4251303" cy="202730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756545" y="2904762"/>
            <a:ext cx="4913595" cy="817712"/>
            <a:chOff x="12756545" y="2904762"/>
            <a:chExt cx="4913595" cy="81771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56545" y="2904762"/>
              <a:ext cx="4913595" cy="81771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20759" y="2690956"/>
            <a:ext cx="3765705" cy="156941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476533" y="8998153"/>
            <a:ext cx="980650" cy="11484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0938" y="2728687"/>
            <a:ext cx="8542278" cy="70446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7992" y="-3335685"/>
            <a:ext cx="9303469" cy="154924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028" y="252211"/>
            <a:ext cx="10976330" cy="7743678"/>
            <a:chOff x="217028" y="252211"/>
            <a:chExt cx="10976330" cy="77436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49936" y="-3198427"/>
              <a:ext cx="21952660" cy="1548735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028" y="252211"/>
              <a:ext cx="10976330" cy="774367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32" y="-97051"/>
            <a:ext cx="7460503" cy="42048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89727" y="5318441"/>
            <a:ext cx="2325867" cy="2965218"/>
            <a:chOff x="14889727" y="5318441"/>
            <a:chExt cx="2325867" cy="2965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89727" y="5318441"/>
              <a:ext cx="2325867" cy="29652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662" y="2244368"/>
            <a:ext cx="9710250" cy="25025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0120" y="8413258"/>
            <a:ext cx="16145474" cy="1205427"/>
            <a:chOff x="1070120" y="8413258"/>
            <a:chExt cx="16145474" cy="12054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40" y="7967490"/>
              <a:ext cx="18834238" cy="359438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70120" y="8413258"/>
              <a:ext cx="16145474" cy="1205427"/>
              <a:chOff x="1070120" y="8413258"/>
              <a:chExt cx="16145474" cy="120542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1980" y="8041346"/>
                <a:ext cx="1533932" cy="1618875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562130" y="8058404"/>
                <a:ext cx="1533932" cy="16188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889727" y="4104777"/>
            <a:ext cx="2325867" cy="668677"/>
            <a:chOff x="14889727" y="4104777"/>
            <a:chExt cx="2325867" cy="6686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89727" y="4104777"/>
              <a:ext cx="2325867" cy="6686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2230" y="4773454"/>
            <a:ext cx="9440453" cy="2959823"/>
            <a:chOff x="1032230" y="4773454"/>
            <a:chExt cx="9440453" cy="29598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2230" y="4773454"/>
              <a:ext cx="9440453" cy="29598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99400" y="5820933"/>
            <a:ext cx="3107907" cy="100674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62191" y="5308032"/>
            <a:ext cx="3357032" cy="100674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79259" y="6431713"/>
            <a:ext cx="1826080" cy="9702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14462" y="6223782"/>
            <a:ext cx="4028395" cy="35714"/>
            <a:chOff x="5114462" y="6223782"/>
            <a:chExt cx="4028395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14462" y="6223782"/>
              <a:ext cx="4028395" cy="35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412938" y="9369190"/>
            <a:ext cx="980650" cy="11450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9338" y="2552847"/>
            <a:ext cx="7803664" cy="1603799"/>
            <a:chOff x="1029338" y="2552847"/>
            <a:chExt cx="7803664" cy="1603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024" y="3253087"/>
              <a:ext cx="1328920" cy="66654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2030983" y="3534304"/>
              <a:ext cx="404086" cy="21554"/>
              <a:chOff x="2030983" y="3534304"/>
              <a:chExt cx="404086" cy="2155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2030983" y="3534304"/>
                <a:ext cx="404086" cy="2155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2387" y="2828680"/>
              <a:ext cx="895782" cy="5064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354" y="3799187"/>
              <a:ext cx="938487" cy="49477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222252" y="3516322"/>
              <a:ext cx="4219102" cy="21554"/>
              <a:chOff x="2222252" y="3516322"/>
              <a:chExt cx="4219102" cy="215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22252" y="3516322"/>
                <a:ext cx="4219102" cy="215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28536" y="3532967"/>
              <a:ext cx="404086" cy="21554"/>
              <a:chOff x="6228536" y="3532967"/>
              <a:chExt cx="404086" cy="21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6228536" y="3532967"/>
                <a:ext cx="404086" cy="21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183643" y="3532967"/>
              <a:ext cx="404086" cy="21554"/>
              <a:chOff x="5183643" y="3532967"/>
              <a:chExt cx="404086" cy="2155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183643" y="3532967"/>
                <a:ext cx="404086" cy="215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118982" y="3532967"/>
              <a:ext cx="404086" cy="21554"/>
              <a:chOff x="4118982" y="3532967"/>
              <a:chExt cx="404086" cy="2155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4118982" y="3532967"/>
                <a:ext cx="404086" cy="2155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105370" y="3532967"/>
              <a:ext cx="404086" cy="21554"/>
              <a:chOff x="3105370" y="3532967"/>
              <a:chExt cx="404086" cy="215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3105370" y="3532967"/>
                <a:ext cx="404086" cy="2155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4107" y="2828868"/>
              <a:ext cx="893677" cy="50606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3632" y="2828678"/>
              <a:ext cx="853630" cy="50644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33532" y="2828868"/>
              <a:ext cx="740096" cy="50606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8997" y="2828678"/>
              <a:ext cx="908211" cy="50644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419802" y="3343038"/>
              <a:ext cx="2109586" cy="404086"/>
              <a:chOff x="6419802" y="3343038"/>
              <a:chExt cx="2109586" cy="404086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6419831" y="3520600"/>
                <a:ext cx="2092161" cy="21554"/>
                <a:chOff x="6419831" y="3520600"/>
                <a:chExt cx="2092161" cy="2155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419831" y="3520600"/>
                  <a:ext cx="2092161" cy="21554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8316567" y="3534304"/>
                <a:ext cx="404086" cy="21554"/>
                <a:chOff x="8316567" y="3534304"/>
                <a:chExt cx="404086" cy="21554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5400000">
                  <a:off x="8316567" y="3534304"/>
                  <a:ext cx="404086" cy="2155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302955" y="3534304"/>
                <a:ext cx="404086" cy="21554"/>
                <a:chOff x="7302955" y="3534304"/>
                <a:chExt cx="404086" cy="2155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5400000">
                  <a:off x="7302955" y="3534304"/>
                  <a:ext cx="404086" cy="21554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52095" y="2828680"/>
              <a:ext cx="888706" cy="50644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37559" y="2828678"/>
              <a:ext cx="869611" cy="50644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06983" y="3799187"/>
              <a:ext cx="938487" cy="49477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14842" y="3789617"/>
              <a:ext cx="1082563" cy="509887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50269" y="3799187"/>
              <a:ext cx="938487" cy="49477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73440" y="3799188"/>
              <a:ext cx="938486" cy="49477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9154" y="3799187"/>
              <a:ext cx="938487" cy="49477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75535" y="3799188"/>
              <a:ext cx="938486" cy="494772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97951" y="2461218"/>
              <a:ext cx="960715" cy="4968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31086" y="6377776"/>
            <a:ext cx="2190389" cy="1585436"/>
            <a:chOff x="8231086" y="6377776"/>
            <a:chExt cx="2190389" cy="158543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31086" y="6377776"/>
              <a:ext cx="2190389" cy="1585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45456" y="4844578"/>
            <a:ext cx="6171429" cy="4651831"/>
            <a:chOff x="1845456" y="4844578"/>
            <a:chExt cx="6171429" cy="465183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45456" y="4844578"/>
              <a:ext cx="6171429" cy="46518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87250" y="4844578"/>
            <a:ext cx="6171429" cy="4632992"/>
            <a:chOff x="10487250" y="4844578"/>
            <a:chExt cx="6171429" cy="463299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87250" y="4844578"/>
              <a:ext cx="6171429" cy="463299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083064" y="2492958"/>
            <a:ext cx="6964451" cy="190705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0" y="0"/>
            <a:ext cx="18285714" cy="1717769"/>
            <a:chOff x="0" y="0"/>
            <a:chExt cx="18285714" cy="171776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0" y="0"/>
              <a:ext cx="18285714" cy="171776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750826" y="-88972"/>
            <a:ext cx="6993029" cy="223652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7450719" y="9414510"/>
            <a:ext cx="980650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0907" y="3282159"/>
            <a:ext cx="8989825" cy="59418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17769"/>
            <a:chOff x="0" y="0"/>
            <a:chExt cx="18285714" cy="1717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17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1669" y="57740"/>
            <a:ext cx="5684619" cy="2236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621473" y="-2468988"/>
            <a:ext cx="27528660" cy="167422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53104" y="9508961"/>
            <a:ext cx="1297316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18576" y="3282159"/>
            <a:ext cx="9732586" cy="59418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3419" y="6507736"/>
            <a:ext cx="2337870" cy="1022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848064"/>
            <a:ext cx="18285714" cy="7437650"/>
            <a:chOff x="0" y="2848064"/>
            <a:chExt cx="18285714" cy="74376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48064"/>
              <a:ext cx="18285714" cy="743765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6832" y="5086651"/>
            <a:ext cx="8650901" cy="3836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838541"/>
            <a:ext cx="18285714" cy="1093980"/>
            <a:chOff x="0" y="2838541"/>
            <a:chExt cx="18285714" cy="10939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838541"/>
              <a:ext cx="18285714" cy="1093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" y="3924187"/>
            <a:ext cx="18095238" cy="35714"/>
            <a:chOff x="95238" y="3924187"/>
            <a:chExt cx="18095238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" y="3924187"/>
              <a:ext cx="18095238" cy="3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4865" y="2857805"/>
            <a:ext cx="4414659" cy="1498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62445" y="613823"/>
            <a:ext cx="9760824" cy="1412124"/>
            <a:chOff x="4262445" y="613823"/>
            <a:chExt cx="9760824" cy="14121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262445" y="613823"/>
              <a:ext cx="2797833" cy="1412124"/>
              <a:chOff x="4262445" y="613823"/>
              <a:chExt cx="2797833" cy="14121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262445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25436" y="613823"/>
              <a:ext cx="2797833" cy="1412124"/>
              <a:chOff x="11225436" y="613823"/>
              <a:chExt cx="2797833" cy="14121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25436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883927" y="613823"/>
              <a:ext cx="2797833" cy="1412124"/>
              <a:chOff x="8883927" y="613823"/>
              <a:chExt cx="2797833" cy="14121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83927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65618" y="613823"/>
              <a:ext cx="2797833" cy="1412124"/>
              <a:chOff x="6565618" y="613823"/>
              <a:chExt cx="2797833" cy="14121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65618" y="613823"/>
                <a:ext cx="2797833" cy="141212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9003" y="603298"/>
              <a:ext cx="3111458" cy="212638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99215" y="357554"/>
              <a:ext cx="2965594" cy="262155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51218" y="334185"/>
              <a:ext cx="3473069" cy="268039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2209" y="347309"/>
              <a:ext cx="3554336" cy="265040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869745" y="9503704"/>
            <a:ext cx="1580688" cy="11484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21429" y="2903767"/>
            <a:ext cx="9642857" cy="4478180"/>
            <a:chOff x="4321429" y="2903767"/>
            <a:chExt cx="9642857" cy="44781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6523" y="-423642"/>
              <a:ext cx="23084379" cy="160205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6974" y="1686166"/>
              <a:ext cx="8073265" cy="886595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6849" y="5727153"/>
              <a:ext cx="9283429" cy="3644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3419" y="6507736"/>
            <a:ext cx="2337870" cy="1022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4" y="2848064"/>
            <a:ext cx="18285714" cy="7437650"/>
            <a:chOff x="9524" y="2848064"/>
            <a:chExt cx="18285714" cy="74376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" y="2848064"/>
              <a:ext cx="18285714" cy="7437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38541"/>
            <a:ext cx="18285714" cy="1093980"/>
            <a:chOff x="0" y="2838541"/>
            <a:chExt cx="18285714" cy="10939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38541"/>
              <a:ext cx="18285714" cy="1093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" y="3924187"/>
            <a:ext cx="18095238" cy="35714"/>
            <a:chOff x="95238" y="3924187"/>
            <a:chExt cx="1809523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" y="3924187"/>
              <a:ext cx="18095238" cy="3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3978" y="2814638"/>
            <a:ext cx="7448344" cy="15176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089" y="4018235"/>
            <a:ext cx="6585229" cy="1529152"/>
            <a:chOff x="945089" y="4018235"/>
            <a:chExt cx="6585229" cy="15291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45089" y="4018235"/>
              <a:ext cx="6585229" cy="1529152"/>
              <a:chOff x="945089" y="4018235"/>
              <a:chExt cx="6585229" cy="152915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5089" y="4018235"/>
                <a:ext cx="6585229" cy="152915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1855" y="4018642"/>
              <a:ext cx="5923865" cy="15496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5089" y="5523952"/>
            <a:ext cx="6585229" cy="1529152"/>
            <a:chOff x="945089" y="5523952"/>
            <a:chExt cx="6585229" cy="15291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089" y="5523952"/>
              <a:ext cx="6585229" cy="152915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0441" y="5552130"/>
            <a:ext cx="6406865" cy="15496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5089" y="7053104"/>
            <a:ext cx="6585229" cy="1529152"/>
            <a:chOff x="945089" y="7053104"/>
            <a:chExt cx="6585229" cy="152915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45089" y="7053104"/>
              <a:ext cx="6585229" cy="1529152"/>
              <a:chOff x="945089" y="7053104"/>
              <a:chExt cx="6585229" cy="152915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5089" y="7053104"/>
                <a:ext cx="6585229" cy="152915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3345" y="7103124"/>
              <a:ext cx="5883960" cy="1549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5089" y="8577400"/>
            <a:ext cx="6585229" cy="1529152"/>
            <a:chOff x="945089" y="8577400"/>
            <a:chExt cx="6585229" cy="15291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5089" y="8577400"/>
              <a:ext cx="6585229" cy="1529152"/>
              <a:chOff x="945089" y="8577400"/>
              <a:chExt cx="6585229" cy="152915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5089" y="8577400"/>
                <a:ext cx="6585229" cy="152915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0606" y="8903132"/>
              <a:ext cx="5802436" cy="10162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82706" y="4018235"/>
            <a:ext cx="6585229" cy="1529152"/>
            <a:chOff x="10882706" y="4018235"/>
            <a:chExt cx="6585229" cy="15291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2706" y="4018235"/>
              <a:ext cx="6585229" cy="152915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53789" y="4324635"/>
            <a:ext cx="2755132" cy="101283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882706" y="5523952"/>
            <a:ext cx="6585229" cy="1529152"/>
            <a:chOff x="10882706" y="5523952"/>
            <a:chExt cx="6585229" cy="15291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82706" y="5523952"/>
              <a:ext cx="6585229" cy="152915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11270" y="5553555"/>
            <a:ext cx="6862275" cy="15460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882706" y="7053104"/>
            <a:ext cx="6585229" cy="1529152"/>
            <a:chOff x="10882706" y="7053104"/>
            <a:chExt cx="6585229" cy="15291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82706" y="7053104"/>
              <a:ext cx="6585229" cy="152915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70559" y="7104555"/>
            <a:ext cx="4778798" cy="154609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882706" y="8577400"/>
            <a:ext cx="6585229" cy="1529152"/>
            <a:chOff x="10882706" y="8577400"/>
            <a:chExt cx="6585229" cy="152915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82706" y="8577400"/>
              <a:ext cx="6585229" cy="152915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86603" y="8612470"/>
            <a:ext cx="4613864" cy="154609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057187" y="6269675"/>
            <a:ext cx="2190389" cy="1585436"/>
            <a:chOff x="8057187" y="6269675"/>
            <a:chExt cx="2190389" cy="158543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57187" y="6269675"/>
              <a:ext cx="2190389" cy="15854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62445" y="613823"/>
            <a:ext cx="9760824" cy="1412124"/>
            <a:chOff x="4262445" y="613823"/>
            <a:chExt cx="9760824" cy="14121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262445" y="613823"/>
              <a:ext cx="2797833" cy="1412124"/>
              <a:chOff x="4262445" y="613823"/>
              <a:chExt cx="2797833" cy="141212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262445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225436" y="613823"/>
              <a:ext cx="2797833" cy="1412124"/>
              <a:chOff x="11225436" y="613823"/>
              <a:chExt cx="2797833" cy="141212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225436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883927" y="613823"/>
              <a:ext cx="2797833" cy="1412124"/>
              <a:chOff x="8883927" y="613823"/>
              <a:chExt cx="2797833" cy="141212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883927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565618" y="613823"/>
              <a:ext cx="2797833" cy="1412124"/>
              <a:chOff x="6565618" y="613823"/>
              <a:chExt cx="2797833" cy="141212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565618" y="613823"/>
                <a:ext cx="2797833" cy="1412124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99003" y="603298"/>
              <a:ext cx="3111458" cy="212638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499215" y="357554"/>
              <a:ext cx="2965594" cy="2621556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51218" y="334185"/>
              <a:ext cx="3473069" cy="2680393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22209" y="347309"/>
              <a:ext cx="3554336" cy="2650403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7107879" y="9508961"/>
            <a:ext cx="1342488" cy="11378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3419" y="6507736"/>
            <a:ext cx="2337870" cy="1022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943474"/>
            <a:ext cx="18269270" cy="7342240"/>
            <a:chOff x="0" y="2943474"/>
            <a:chExt cx="18269270" cy="73422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43474"/>
              <a:ext cx="18269270" cy="73422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5077" y="6623537"/>
            <a:ext cx="6666667" cy="35714"/>
            <a:chOff x="8395077" y="6623537"/>
            <a:chExt cx="6666667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395077" y="6623537"/>
              <a:ext cx="6666667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82968" y="6623537"/>
            <a:ext cx="6666667" cy="35714"/>
            <a:chOff x="2782968" y="6623537"/>
            <a:chExt cx="6666667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782968" y="6623537"/>
              <a:ext cx="666666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62445" y="613823"/>
            <a:ext cx="9760824" cy="1412124"/>
            <a:chOff x="4262445" y="613823"/>
            <a:chExt cx="9760824" cy="14121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262445" y="613823"/>
              <a:ext cx="2797833" cy="1412124"/>
              <a:chOff x="4262445" y="613823"/>
              <a:chExt cx="2797833" cy="14121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62445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25436" y="613823"/>
              <a:ext cx="2797833" cy="1412124"/>
              <a:chOff x="11225436" y="613823"/>
              <a:chExt cx="2797833" cy="14121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25436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883927" y="613823"/>
              <a:ext cx="2797833" cy="1412124"/>
              <a:chOff x="8883927" y="613823"/>
              <a:chExt cx="2797833" cy="14121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83927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65618" y="613823"/>
              <a:ext cx="2797833" cy="1412124"/>
              <a:chOff x="6565618" y="613823"/>
              <a:chExt cx="2797833" cy="141212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65618" y="613823"/>
                <a:ext cx="2797833" cy="141212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9003" y="603298"/>
              <a:ext cx="3111458" cy="212638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9215" y="357554"/>
              <a:ext cx="2965594" cy="262155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1218" y="334185"/>
              <a:ext cx="3473069" cy="268039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22209" y="347309"/>
              <a:ext cx="3554336" cy="26504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53487" y="2753663"/>
            <a:ext cx="12342857" cy="91398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39202" y="3674263"/>
            <a:ext cx="6171429" cy="1250918"/>
            <a:chOff x="11839202" y="3674263"/>
            <a:chExt cx="6171429" cy="12509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39202" y="3674263"/>
              <a:ext cx="6171429" cy="125091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80271" y="3602583"/>
            <a:ext cx="4913829" cy="15380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0884" y="3419865"/>
            <a:ext cx="5766072" cy="6389457"/>
            <a:chOff x="180884" y="3419865"/>
            <a:chExt cx="5766072" cy="63894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884" y="3419865"/>
              <a:ext cx="5766072" cy="63894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9405" y="4436277"/>
            <a:ext cx="5485714" cy="35714"/>
            <a:chOff x="299405" y="4436277"/>
            <a:chExt cx="5485714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9405" y="4436277"/>
              <a:ext cx="5485714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6876" y="3615777"/>
            <a:ext cx="5184486" cy="603107"/>
            <a:chOff x="476876" y="3615777"/>
            <a:chExt cx="5184486" cy="60310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6876" y="3615777"/>
              <a:ext cx="5184486" cy="60310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60500" y="3518237"/>
            <a:ext cx="3020309" cy="98214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1944" y="5546613"/>
            <a:ext cx="5261515" cy="17912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9144" y="7533808"/>
            <a:ext cx="5581067" cy="8578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706979" y="6648625"/>
            <a:ext cx="1064080" cy="14081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243377" y="3430221"/>
            <a:ext cx="5372607" cy="6389457"/>
            <a:chOff x="6243377" y="3430221"/>
            <a:chExt cx="5372607" cy="63894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3377" y="3430221"/>
              <a:ext cx="5372607" cy="63894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12498" y="4433896"/>
            <a:ext cx="5238095" cy="35714"/>
            <a:chOff x="6312498" y="4433896"/>
            <a:chExt cx="5238095" cy="357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12498" y="4433896"/>
              <a:ext cx="5238095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9369" y="3626133"/>
            <a:ext cx="4889202" cy="603107"/>
            <a:chOff x="6539369" y="3626133"/>
            <a:chExt cx="4889202" cy="60310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39369" y="3626133"/>
              <a:ext cx="4889202" cy="60310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55017" y="3524199"/>
            <a:ext cx="2000899" cy="100674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204762" y="4995971"/>
            <a:ext cx="5532002" cy="451334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290843" y="6662364"/>
            <a:ext cx="5238095" cy="35714"/>
            <a:chOff x="6290843" y="6662364"/>
            <a:chExt cx="5238095" cy="357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90843" y="6662364"/>
              <a:ext cx="5238095" cy="3571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096428" y="9508961"/>
            <a:ext cx="1354002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3419" y="6507736"/>
            <a:ext cx="2337870" cy="1022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884474"/>
            <a:ext cx="18285714" cy="7437650"/>
            <a:chOff x="0" y="2884474"/>
            <a:chExt cx="18285714" cy="74376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84474"/>
              <a:ext cx="18285714" cy="7437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38541"/>
            <a:ext cx="18285714" cy="1093980"/>
            <a:chOff x="0" y="2838541"/>
            <a:chExt cx="18285714" cy="10939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38541"/>
              <a:ext cx="18285714" cy="1093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" y="3924187"/>
            <a:ext cx="18095238" cy="35714"/>
            <a:chOff x="95238" y="3924187"/>
            <a:chExt cx="1809523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" y="3924187"/>
              <a:ext cx="18095238" cy="3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66467" y="2809041"/>
            <a:ext cx="3116849" cy="14984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9141" y="4678695"/>
            <a:ext cx="5532916" cy="45444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44041" y="5848676"/>
            <a:ext cx="2190389" cy="1585436"/>
            <a:chOff x="6344041" y="5848676"/>
            <a:chExt cx="2190389" cy="15854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4041" y="5848676"/>
              <a:ext cx="2190389" cy="15854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37767" y="5708073"/>
            <a:ext cx="4067161" cy="3253729"/>
            <a:chOff x="8737767" y="5708073"/>
            <a:chExt cx="4067161" cy="3253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7767" y="5708073"/>
              <a:ext cx="4067161" cy="32537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09918" y="4970589"/>
            <a:ext cx="4931153" cy="854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32383" y="5002336"/>
            <a:ext cx="4374524" cy="11983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5284" y="6750598"/>
            <a:ext cx="3702524" cy="8543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32383" y="8288955"/>
            <a:ext cx="4517753" cy="1198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22387" y="6115646"/>
            <a:ext cx="490965" cy="483245"/>
            <a:chOff x="15322387" y="6115646"/>
            <a:chExt cx="490965" cy="4832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5322387" y="6115646"/>
              <a:ext cx="490965" cy="483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2387" y="7559032"/>
            <a:ext cx="490965" cy="483245"/>
            <a:chOff x="15322387" y="7559032"/>
            <a:chExt cx="490965" cy="4832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5322387" y="7559032"/>
              <a:ext cx="490965" cy="483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5753" y="6443886"/>
            <a:ext cx="5485714" cy="35714"/>
            <a:chOff x="685753" y="6443886"/>
            <a:chExt cx="5485714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5753" y="6443886"/>
              <a:ext cx="5485714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62445" y="613823"/>
            <a:ext cx="9760824" cy="1412124"/>
            <a:chOff x="4262445" y="613823"/>
            <a:chExt cx="9760824" cy="14121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262445" y="613823"/>
              <a:ext cx="2797833" cy="1412124"/>
              <a:chOff x="4262445" y="613823"/>
              <a:chExt cx="2797833" cy="141212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262445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225436" y="613823"/>
              <a:ext cx="2797833" cy="1412124"/>
              <a:chOff x="11225436" y="613823"/>
              <a:chExt cx="2797833" cy="141212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225436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83927" y="613823"/>
              <a:ext cx="2797833" cy="1412124"/>
              <a:chOff x="8883927" y="613823"/>
              <a:chExt cx="2797833" cy="141212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83927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565618" y="613823"/>
              <a:ext cx="2797833" cy="1412124"/>
              <a:chOff x="6565618" y="613823"/>
              <a:chExt cx="2797833" cy="141212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565618" y="613823"/>
                <a:ext cx="2797833" cy="141212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99003" y="603298"/>
              <a:ext cx="3111458" cy="2126382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99215" y="357554"/>
              <a:ext cx="2965594" cy="262155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51218" y="334185"/>
              <a:ext cx="3473069" cy="268039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22209" y="347309"/>
              <a:ext cx="3554336" cy="265040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983087" y="9503704"/>
            <a:ext cx="1467345" cy="11484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578952" y="-63255"/>
            <a:ext cx="35443618" cy="134791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1953" y="2571429"/>
            <a:ext cx="17721809" cy="735115"/>
            <a:chOff x="281953" y="2571429"/>
            <a:chExt cx="17721809" cy="7351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53" y="2571429"/>
              <a:ext cx="17721809" cy="7351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1622" y="2519079"/>
            <a:ext cx="4930874" cy="10285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2445" y="613823"/>
            <a:ext cx="9760824" cy="1412124"/>
            <a:chOff x="4262445" y="613823"/>
            <a:chExt cx="9760824" cy="14121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262445" y="613823"/>
              <a:ext cx="2797833" cy="1412124"/>
              <a:chOff x="4262445" y="613823"/>
              <a:chExt cx="2797833" cy="141212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62445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225436" y="613823"/>
              <a:ext cx="2797833" cy="1412124"/>
              <a:chOff x="11225436" y="613823"/>
              <a:chExt cx="2797833" cy="14121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25436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83927" y="613823"/>
              <a:ext cx="2797833" cy="1412124"/>
              <a:chOff x="8883927" y="613823"/>
              <a:chExt cx="2797833" cy="14121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83927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565618" y="613823"/>
              <a:ext cx="2797833" cy="1412124"/>
              <a:chOff x="6565618" y="613823"/>
              <a:chExt cx="2797833" cy="14121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65618" y="613823"/>
                <a:ext cx="2797833" cy="141212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9003" y="603298"/>
              <a:ext cx="3111458" cy="212638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99215" y="357554"/>
              <a:ext cx="2965594" cy="262155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1218" y="334185"/>
              <a:ext cx="3473069" cy="268039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2209" y="347309"/>
              <a:ext cx="3554336" cy="26504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31623" y="9503685"/>
            <a:ext cx="1325659" cy="11532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578952" y="-63255"/>
            <a:ext cx="35443618" cy="134791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1953" y="2571429"/>
            <a:ext cx="17721809" cy="735115"/>
            <a:chOff x="281953" y="2571429"/>
            <a:chExt cx="17721809" cy="7351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53" y="2571429"/>
              <a:ext cx="17721809" cy="7351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9803" y="2519079"/>
            <a:ext cx="5672503" cy="10285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2445" y="613823"/>
            <a:ext cx="9760824" cy="1412124"/>
            <a:chOff x="4262445" y="613823"/>
            <a:chExt cx="9760824" cy="14121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262445" y="613823"/>
              <a:ext cx="2797833" cy="1412124"/>
              <a:chOff x="4262445" y="613823"/>
              <a:chExt cx="2797833" cy="141212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62445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225436" y="613823"/>
              <a:ext cx="2797833" cy="1412124"/>
              <a:chOff x="11225436" y="613823"/>
              <a:chExt cx="2797833" cy="14121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25436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83927" y="613823"/>
              <a:ext cx="2797833" cy="1412124"/>
              <a:chOff x="8883927" y="613823"/>
              <a:chExt cx="2797833" cy="14121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83927" y="613823"/>
                <a:ext cx="2797833" cy="14121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565618" y="613823"/>
              <a:ext cx="2797833" cy="1412124"/>
              <a:chOff x="6565618" y="613823"/>
              <a:chExt cx="2797833" cy="14121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65618" y="613823"/>
                <a:ext cx="2797833" cy="141212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9003" y="603298"/>
              <a:ext cx="3111458" cy="212638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99215" y="357554"/>
              <a:ext cx="2965594" cy="262155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1218" y="334185"/>
              <a:ext cx="3473069" cy="268039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2209" y="347309"/>
              <a:ext cx="3554336" cy="26504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38108" y="9508961"/>
            <a:ext cx="1212316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2959" y="3285781"/>
            <a:ext cx="13172745" cy="594180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7008" y="548167"/>
            <a:ext cx="17572219" cy="9236999"/>
            <a:chOff x="357008" y="548167"/>
            <a:chExt cx="17572219" cy="92369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008" y="548167"/>
              <a:ext cx="17572219" cy="92369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44755" y="3051351"/>
            <a:ext cx="3773184" cy="3773184"/>
            <a:chOff x="6444755" y="3051351"/>
            <a:chExt cx="3773184" cy="37731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755" y="3051351"/>
              <a:ext cx="3773184" cy="37731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67810" y="4134267"/>
            <a:ext cx="3612558" cy="22283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072" y="752792"/>
            <a:ext cx="5591453" cy="45971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0072" y="5142857"/>
            <a:ext cx="5570483" cy="45798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2293" y="1343921"/>
            <a:ext cx="3650584" cy="26681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2293" y="5816002"/>
            <a:ext cx="3650584" cy="2588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74470" y="7758351"/>
            <a:ext cx="6171429" cy="1796147"/>
            <a:chOff x="11174470" y="7758351"/>
            <a:chExt cx="6171429" cy="17961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74470" y="7758351"/>
              <a:ext cx="6171429" cy="1796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2980" y="500548"/>
            <a:ext cx="6435379" cy="9006331"/>
            <a:chOff x="11052980" y="500548"/>
            <a:chExt cx="6435379" cy="90063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12920" y="6584803"/>
              <a:ext cx="12674134" cy="698238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2980" y="500548"/>
              <a:ext cx="6435379" cy="730340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36101" y="1402263"/>
              <a:ext cx="4839627" cy="394105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01235" y="4189717"/>
              <a:ext cx="5552560" cy="38956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40025" y="4728750"/>
            <a:ext cx="824393" cy="414107"/>
            <a:chOff x="10040025" y="4728750"/>
            <a:chExt cx="824393" cy="4141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0040025" y="4728750"/>
              <a:ext cx="824393" cy="4141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05139" y="9503704"/>
            <a:ext cx="1545259" cy="11484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5111" y="2831387"/>
            <a:ext cx="11662882" cy="65771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6343" y="9205401"/>
            <a:ext cx="2902613" cy="14352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13693" y="9158243"/>
            <a:ext cx="2531327" cy="14352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3968" y="1198803"/>
            <a:ext cx="8377141" cy="8178184"/>
            <a:chOff x="503968" y="1198803"/>
            <a:chExt cx="8377141" cy="81781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968" y="1198803"/>
              <a:ext cx="8377141" cy="81781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7035" y="1219773"/>
            <a:ext cx="8377141" cy="8178184"/>
            <a:chOff x="9377035" y="1219773"/>
            <a:chExt cx="8377141" cy="81781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7035" y="1219773"/>
              <a:ext cx="8377141" cy="81781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25062" y="-75083"/>
            <a:ext cx="7340525" cy="16550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4204" y="63181"/>
            <a:ext cx="4629686" cy="15169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8091" y="9507838"/>
            <a:ext cx="1382345" cy="11450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25062" y="-75083"/>
            <a:ext cx="7340525" cy="16550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3968" y="1198803"/>
            <a:ext cx="8377141" cy="8178184"/>
            <a:chOff x="503968" y="1198803"/>
            <a:chExt cx="8377141" cy="81781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968" y="1198803"/>
              <a:ext cx="8377141" cy="81781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7035" y="1198803"/>
            <a:ext cx="8398111" cy="8178184"/>
            <a:chOff x="9377035" y="1198803"/>
            <a:chExt cx="8398111" cy="81781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7035" y="1198803"/>
              <a:ext cx="8398111" cy="817818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6343" y="9205401"/>
            <a:ext cx="2902613" cy="14352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13693" y="9158243"/>
            <a:ext cx="2531327" cy="14352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28228" y="9508961"/>
            <a:ext cx="1648431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4803" y="1410768"/>
            <a:ext cx="2524372" cy="2524372"/>
            <a:chOff x="6334803" y="1410768"/>
            <a:chExt cx="2524372" cy="25243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4803" y="1410768"/>
              <a:ext cx="2524372" cy="25243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1990" y="1410768"/>
            <a:ext cx="2524372" cy="2524372"/>
            <a:chOff x="9201990" y="1410768"/>
            <a:chExt cx="2524372" cy="25243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1990" y="1410768"/>
              <a:ext cx="2524372" cy="25243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6964" y="1410768"/>
            <a:ext cx="2518327" cy="2518327"/>
            <a:chOff x="12076964" y="1410768"/>
            <a:chExt cx="2518327" cy="25183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6964" y="1410768"/>
              <a:ext cx="2518327" cy="2518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9624" y="1410768"/>
            <a:ext cx="2518327" cy="2518327"/>
            <a:chOff x="14909624" y="1410768"/>
            <a:chExt cx="2518327" cy="2518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9624" y="1410768"/>
              <a:ext cx="2518327" cy="25183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1757" y="3349439"/>
            <a:ext cx="6182768" cy="42626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54796" y="3383851"/>
            <a:ext cx="6086863" cy="42595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31155" y="3382327"/>
            <a:ext cx="6071996" cy="42473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5543" y="3418888"/>
            <a:ext cx="6088674" cy="41826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91821" y="1343637"/>
            <a:ext cx="787954" cy="787954"/>
            <a:chOff x="7591821" y="1343637"/>
            <a:chExt cx="787954" cy="7879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60000">
              <a:off x="7591821" y="1343637"/>
              <a:ext cx="787954" cy="7879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393136"/>
            <a:ext cx="5271429" cy="3499442"/>
            <a:chOff x="0" y="3393136"/>
            <a:chExt cx="5271429" cy="34994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73506" y="2631960"/>
              <a:ext cx="12619233" cy="875065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571" y="3779389"/>
              <a:ext cx="4413402" cy="485192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706" y="5993218"/>
              <a:ext cx="5074500" cy="196908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62342" y="2332166"/>
              <a:ext cx="7108101" cy="45174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9076" y="5511152"/>
            <a:ext cx="11308337" cy="3749492"/>
            <a:chOff x="6179076" y="5511152"/>
            <a:chExt cx="11308337" cy="37494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9415" y="4902557"/>
              <a:ext cx="5077485" cy="583622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66787" y="5511123"/>
              <a:ext cx="5029492" cy="522864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87302" y="5498151"/>
              <a:ext cx="5061732" cy="524082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83547" y="5422809"/>
              <a:ext cx="5043385" cy="5266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9112" y="1198803"/>
            <a:ext cx="8431998" cy="8178184"/>
            <a:chOff x="449112" y="1198803"/>
            <a:chExt cx="8431998" cy="81781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112" y="1198803"/>
              <a:ext cx="8431998" cy="81781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7035" y="1219773"/>
            <a:ext cx="8448169" cy="8157214"/>
            <a:chOff x="9377035" y="1219773"/>
            <a:chExt cx="8448169" cy="8157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7035" y="1219773"/>
              <a:ext cx="8448169" cy="81572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4766" y="-75083"/>
            <a:ext cx="7985982" cy="16550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6343" y="9205401"/>
            <a:ext cx="2902613" cy="14352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13693" y="9158243"/>
            <a:ext cx="2531327" cy="14352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4204" y="63181"/>
            <a:ext cx="4629686" cy="15169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31352" y="9508961"/>
            <a:ext cx="1549231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9112" y="1220997"/>
            <a:ext cx="8431998" cy="8155990"/>
            <a:chOff x="449112" y="1220997"/>
            <a:chExt cx="8431998" cy="81559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112" y="1220997"/>
              <a:ext cx="8431998" cy="81559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7035" y="1200027"/>
            <a:ext cx="8517649" cy="8176960"/>
            <a:chOff x="9377035" y="1200027"/>
            <a:chExt cx="8517649" cy="81769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7035" y="1200027"/>
              <a:ext cx="8517649" cy="81769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4766" y="-75083"/>
            <a:ext cx="7985982" cy="16550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6343" y="9205401"/>
            <a:ext cx="2902613" cy="14352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13693" y="9158243"/>
            <a:ext cx="2531327" cy="14352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84741" y="9508961"/>
            <a:ext cx="1665688" cy="11378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90520" y="2113595"/>
            <a:ext cx="11041467" cy="7786895"/>
            <a:chOff x="4190520" y="2113595"/>
            <a:chExt cx="11041467" cy="77868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190520" y="2113595"/>
              <a:ext cx="3243294" cy="2162425"/>
              <a:chOff x="4190520" y="2113595"/>
              <a:chExt cx="3243294" cy="216242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4190520" y="2113595"/>
                <a:ext cx="3243294" cy="2162425"/>
                <a:chOff x="4190520" y="2113595"/>
                <a:chExt cx="3243294" cy="2162425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190520" y="2113595"/>
                  <a:ext cx="3243294" cy="2162425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49001" y="2529313"/>
                <a:ext cx="2486652" cy="15011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851900" y="2113595"/>
              <a:ext cx="3243294" cy="2162425"/>
              <a:chOff x="10851900" y="2113595"/>
              <a:chExt cx="3243294" cy="216242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851900" y="2113595"/>
                <a:ext cx="3243294" cy="2162425"/>
                <a:chOff x="10851900" y="2113595"/>
                <a:chExt cx="3243294" cy="2162425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851900" y="2113595"/>
                  <a:ext cx="3243294" cy="2162425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64783" y="2526303"/>
                <a:ext cx="3197099" cy="15071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911600" y="8131844"/>
              <a:ext cx="5123895" cy="1184070"/>
              <a:chOff x="9911600" y="8131844"/>
              <a:chExt cx="5123895" cy="118407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9911600" y="8131844"/>
                <a:ext cx="5123895" cy="1184070"/>
                <a:chOff x="9911600" y="8131844"/>
                <a:chExt cx="5123895" cy="1184070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911600" y="8131844"/>
                  <a:ext cx="5123895" cy="1184070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10553" y="8368535"/>
                <a:ext cx="5554347" cy="9821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0520" y="5103014"/>
              <a:ext cx="3243294" cy="2162425"/>
              <a:chOff x="4190520" y="5103014"/>
              <a:chExt cx="3243294" cy="216242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4190520" y="5103014"/>
                <a:ext cx="3243294" cy="2162425"/>
                <a:chOff x="4190520" y="5103014"/>
                <a:chExt cx="3243294" cy="216242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190520" y="5103014"/>
                  <a:ext cx="3243294" cy="2162425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12203" y="5749401"/>
                <a:ext cx="2572604" cy="105095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851900" y="5103014"/>
              <a:ext cx="3243294" cy="2162425"/>
              <a:chOff x="10851900" y="5103014"/>
              <a:chExt cx="3243294" cy="216242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851900" y="5103014"/>
                <a:ext cx="3243294" cy="2162425"/>
                <a:chOff x="10851900" y="5103014"/>
                <a:chExt cx="3243294" cy="216242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851900" y="5103014"/>
                  <a:ext cx="3243294" cy="216242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73583" y="5749401"/>
                <a:ext cx="2572604" cy="105095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210976" y="4686730"/>
              <a:ext cx="1238095" cy="35714"/>
              <a:chOff x="5210976" y="4686730"/>
              <a:chExt cx="1238095" cy="357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5210976" y="4686730"/>
                <a:ext cx="1238095" cy="357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872357" y="4686730"/>
              <a:ext cx="1238095" cy="35714"/>
              <a:chOff x="11872357" y="4686730"/>
              <a:chExt cx="1238095" cy="3571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1872357" y="4686730"/>
                <a:ext cx="1238095" cy="3571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061351" y="7470582"/>
              <a:ext cx="824393" cy="414107"/>
              <a:chOff x="12061351" y="7470582"/>
              <a:chExt cx="824393" cy="41410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6200000">
                <a:off x="12061351" y="7470582"/>
                <a:ext cx="824393" cy="41410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399970" y="7464975"/>
              <a:ext cx="824393" cy="414107"/>
              <a:chOff x="5399970" y="7464975"/>
              <a:chExt cx="824393" cy="41410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6200000">
                <a:off x="5399970" y="7464975"/>
                <a:ext cx="824393" cy="41410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034123" y="8131844"/>
              <a:ext cx="1556089" cy="1438508"/>
              <a:chOff x="5034123" y="8131844"/>
              <a:chExt cx="1556089" cy="143850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034123" y="8131844"/>
                <a:ext cx="1556089" cy="143850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751953" y="7599638"/>
              <a:ext cx="5443189" cy="2206541"/>
              <a:chOff x="9751953" y="7599638"/>
              <a:chExt cx="5443189" cy="220654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20000">
                <a:off x="9751953" y="7599638"/>
                <a:ext cx="5443189" cy="220654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0" y="0"/>
            <a:ext cx="18285714" cy="1636960"/>
            <a:chOff x="0" y="0"/>
            <a:chExt cx="18285714" cy="16369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18285714" cy="163696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29016" y="-191340"/>
            <a:ext cx="4527534" cy="243557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56403" y="9508961"/>
            <a:ext cx="1694031" cy="113789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55" y="4482696"/>
            <a:ext cx="8255918" cy="31983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0319" y="3577070"/>
            <a:ext cx="1914950" cy="961913"/>
            <a:chOff x="4760319" y="3577070"/>
            <a:chExt cx="1914950" cy="9619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760319" y="3577070"/>
              <a:ext cx="1914950" cy="9619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36960"/>
            <a:chOff x="0" y="0"/>
            <a:chExt cx="18285714" cy="16369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6369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8306" y="-191340"/>
            <a:ext cx="6726810" cy="24355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0192" y="3022372"/>
            <a:ext cx="3243294" cy="2162425"/>
            <a:chOff x="940192" y="3022372"/>
            <a:chExt cx="3243294" cy="21624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40192" y="3022372"/>
              <a:ext cx="3243294" cy="2162425"/>
              <a:chOff x="940192" y="3022372"/>
              <a:chExt cx="3243294" cy="216242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0192" y="3022372"/>
                <a:ext cx="3243294" cy="216242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834" y="3435462"/>
              <a:ext cx="3246995" cy="15064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162" y="6720483"/>
            <a:ext cx="3243294" cy="2162425"/>
            <a:chOff x="961162" y="6720483"/>
            <a:chExt cx="3243294" cy="2162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61162" y="6720483"/>
              <a:ext cx="3243294" cy="2162425"/>
              <a:chOff x="961162" y="6720483"/>
              <a:chExt cx="3243294" cy="216242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1162" y="6720483"/>
                <a:ext cx="3243294" cy="216242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818" y="7125697"/>
              <a:ext cx="3246995" cy="15221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81921" y="92104"/>
            <a:ext cx="4772739" cy="1172107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98083" y="9508961"/>
            <a:ext cx="1552345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36960"/>
            <a:chOff x="0" y="0"/>
            <a:chExt cx="18285714" cy="16369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369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8306" y="-191340"/>
            <a:ext cx="6726810" cy="2435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0192" y="3022372"/>
            <a:ext cx="3243294" cy="2162425"/>
            <a:chOff x="940192" y="3022372"/>
            <a:chExt cx="3243294" cy="21624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0192" y="3022372"/>
              <a:ext cx="3243294" cy="2162425"/>
              <a:chOff x="940192" y="3022372"/>
              <a:chExt cx="3243294" cy="216242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0192" y="3022372"/>
                <a:ext cx="3243294" cy="216242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834" y="3435462"/>
              <a:ext cx="3246995" cy="1506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1162" y="6720483"/>
            <a:ext cx="3243294" cy="2162425"/>
            <a:chOff x="961162" y="6720483"/>
            <a:chExt cx="3243294" cy="21624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61162" y="6720483"/>
              <a:ext cx="3243294" cy="2162425"/>
              <a:chOff x="961162" y="6720483"/>
              <a:chExt cx="3243294" cy="216242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1162" y="6720483"/>
                <a:ext cx="3243294" cy="216242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1818" y="7125697"/>
              <a:ext cx="3246995" cy="15221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81289" y="7366297"/>
            <a:ext cx="1914950" cy="961913"/>
            <a:chOff x="4781289" y="7366297"/>
            <a:chExt cx="1914950" cy="9619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781289" y="7366297"/>
              <a:ext cx="1914950" cy="9619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81921" y="92104"/>
            <a:ext cx="4772739" cy="117210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70182" y="4206920"/>
            <a:ext cx="2754278" cy="1306759"/>
            <a:chOff x="7170182" y="4206920"/>
            <a:chExt cx="2754278" cy="13067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20000">
              <a:off x="7170182" y="4206920"/>
              <a:ext cx="2754278" cy="13067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52480" y="3956090"/>
            <a:ext cx="8612346" cy="44171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28075" y="9508961"/>
            <a:ext cx="1722345" cy="11378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0595" y="2834928"/>
            <a:ext cx="10221529" cy="659235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9524" y="6490663"/>
            <a:ext cx="15570609" cy="3651143"/>
            <a:chOff x="1409524" y="6490663"/>
            <a:chExt cx="15570609" cy="3651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524" y="6490663"/>
              <a:ext cx="15570609" cy="3651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14123"/>
            <a:chOff x="0" y="0"/>
            <a:chExt cx="18285714" cy="10141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141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25062" y="-75083"/>
            <a:ext cx="7340525" cy="16550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9896" y="3263538"/>
            <a:ext cx="4314656" cy="1564771"/>
            <a:chOff x="11759896" y="3263538"/>
            <a:chExt cx="4314656" cy="15647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9896" y="3263538"/>
              <a:ext cx="4314656" cy="15647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4858" y="3263538"/>
            <a:ext cx="4314656" cy="1564771"/>
            <a:chOff x="6994858" y="3263538"/>
            <a:chExt cx="4314656" cy="15647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4858" y="3263538"/>
              <a:ext cx="4314656" cy="15647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44286" y="1244792"/>
            <a:ext cx="9415795" cy="1739291"/>
            <a:chOff x="4444286" y="1244792"/>
            <a:chExt cx="9415795" cy="17392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444290" y="1244792"/>
              <a:ext cx="9415790" cy="1739291"/>
              <a:chOff x="4444290" y="1244792"/>
              <a:chExt cx="9415790" cy="173929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44290" y="1244792"/>
                <a:ext cx="9415790" cy="173929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8221" y="1287231"/>
              <a:ext cx="10386572" cy="18558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11163" y="3263538"/>
            <a:ext cx="4314656" cy="1564771"/>
            <a:chOff x="2211163" y="3263538"/>
            <a:chExt cx="4314656" cy="15647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1163" y="3263538"/>
              <a:ext cx="4314656" cy="15647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41146" y="3442805"/>
            <a:ext cx="3654689" cy="1206237"/>
            <a:chOff x="2541146" y="3442805"/>
            <a:chExt cx="3654689" cy="12062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4473" y="4085564"/>
              <a:ext cx="4153390" cy="83926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3371" y="3243009"/>
              <a:ext cx="2428823" cy="13598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14992" y="3442803"/>
            <a:ext cx="4274387" cy="1206242"/>
            <a:chOff x="7014992" y="3442803"/>
            <a:chExt cx="4274387" cy="12062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4013" y="4085566"/>
              <a:ext cx="4942810" cy="83926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67085" y="3243006"/>
              <a:ext cx="3432213" cy="13598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06890" y="3442805"/>
            <a:ext cx="3388504" cy="1206237"/>
            <a:chOff x="12206890" y="3442805"/>
            <a:chExt cx="3388504" cy="12062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80569" y="4051583"/>
              <a:ext cx="2262019" cy="81397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06885" y="3243009"/>
              <a:ext cx="4086261" cy="135989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65554" y="4044916"/>
              <a:ext cx="1748400" cy="820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11163" y="4828309"/>
            <a:ext cx="4314656" cy="1014735"/>
            <a:chOff x="2211163" y="4828309"/>
            <a:chExt cx="4314656" cy="10147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11163" y="4828309"/>
              <a:ext cx="4314656" cy="10147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94858" y="4828309"/>
            <a:ext cx="4314656" cy="1014735"/>
            <a:chOff x="6994858" y="4828309"/>
            <a:chExt cx="4314656" cy="10147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4858" y="4828309"/>
              <a:ext cx="4314656" cy="10147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59896" y="4828309"/>
            <a:ext cx="4314656" cy="1014735"/>
            <a:chOff x="11759896" y="4828309"/>
            <a:chExt cx="4314656" cy="10147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9896" y="4828309"/>
              <a:ext cx="4314656" cy="101473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68717" y="4737006"/>
            <a:ext cx="2083832" cy="131300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90031" y="4737006"/>
            <a:ext cx="2083832" cy="131300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96863" y="4737006"/>
            <a:ext cx="2083832" cy="131300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81720" y="4737006"/>
            <a:ext cx="2083832" cy="131300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23176" y="5296166"/>
            <a:ext cx="952381" cy="35714"/>
            <a:chOff x="13423176" y="5296166"/>
            <a:chExt cx="952381" cy="3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3423176" y="5296166"/>
              <a:ext cx="952381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9524" y="7460331"/>
            <a:ext cx="15570609" cy="2784332"/>
            <a:chOff x="1409524" y="7460331"/>
            <a:chExt cx="15570609" cy="278433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9524" y="7460331"/>
              <a:ext cx="15570609" cy="278433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31319" y="7362865"/>
            <a:ext cx="15155099" cy="312975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216459" y="6480156"/>
            <a:ext cx="9886099" cy="13598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273050" y="7305259"/>
            <a:ext cx="9523810" cy="35714"/>
            <a:chOff x="4273050" y="7305259"/>
            <a:chExt cx="9523810" cy="3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73050" y="7305259"/>
              <a:ext cx="9523810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0897" y="6124481"/>
            <a:ext cx="1947133" cy="1110952"/>
            <a:chOff x="1110897" y="6124481"/>
            <a:chExt cx="1947133" cy="111095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500000">
              <a:off x="1110897" y="6124481"/>
              <a:ext cx="1947133" cy="11109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177175" y="6167301"/>
            <a:ext cx="1947133" cy="1110952"/>
            <a:chOff x="15177175" y="6167301"/>
            <a:chExt cx="1947133" cy="111095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320000">
              <a:off x="15177175" y="6167301"/>
              <a:ext cx="1947133" cy="111095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626552" y="9508961"/>
            <a:ext cx="1850316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14123"/>
            <a:chOff x="0" y="0"/>
            <a:chExt cx="18285714" cy="10141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14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762" y="2057143"/>
            <a:ext cx="4807098" cy="6171429"/>
            <a:chOff x="872762" y="2057143"/>
            <a:chExt cx="480709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62" y="2057143"/>
              <a:ext cx="480709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02867" y="2057143"/>
            <a:ext cx="4448682" cy="6171429"/>
            <a:chOff x="13002867" y="2057143"/>
            <a:chExt cx="4448682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2867" y="2057143"/>
              <a:ext cx="444868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8264" y="2057143"/>
            <a:ext cx="4858414" cy="6171429"/>
            <a:chOff x="6848264" y="2057143"/>
            <a:chExt cx="485841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8264" y="2057143"/>
              <a:ext cx="4858414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35" y="2154777"/>
            <a:ext cx="3079488" cy="6513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78130" y="2154777"/>
            <a:ext cx="2435050" cy="6513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75806" y="2154777"/>
            <a:ext cx="2742517" cy="6399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4230" y="2506106"/>
            <a:ext cx="2946888" cy="67877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9197" y="1678860"/>
            <a:ext cx="2930641" cy="6787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7025" y="2657479"/>
            <a:ext cx="2930641" cy="53653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41021" y="2506106"/>
            <a:ext cx="2930641" cy="67875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392" y="8741745"/>
            <a:ext cx="11454688" cy="10399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829" y="8421751"/>
            <a:ext cx="3811926" cy="6399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21704" y="4747228"/>
            <a:ext cx="2248421" cy="10333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2888" y="1014123"/>
            <a:ext cx="18318602" cy="9288035"/>
            <a:chOff x="-32888" y="1014123"/>
            <a:chExt cx="18318602" cy="92880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2888" y="1014123"/>
              <a:ext cx="18318602" cy="92880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6808" y="1530378"/>
            <a:ext cx="9152677" cy="8255525"/>
            <a:chOff x="526808" y="1530378"/>
            <a:chExt cx="9152677" cy="82555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6808" y="1530378"/>
              <a:ext cx="9152677" cy="82555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03311" y="6460761"/>
            <a:ext cx="606147" cy="1862415"/>
            <a:chOff x="5503311" y="6460761"/>
            <a:chExt cx="606147" cy="18624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03311" y="6460761"/>
              <a:ext cx="606147" cy="18624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9788" y="4657984"/>
            <a:ext cx="606147" cy="3681117"/>
            <a:chOff x="4339788" y="4657984"/>
            <a:chExt cx="606147" cy="36811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39788" y="4657984"/>
              <a:ext cx="606147" cy="3681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79861" y="8529002"/>
            <a:ext cx="332725" cy="687018"/>
            <a:chOff x="5679861" y="8529002"/>
            <a:chExt cx="332725" cy="6870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79861" y="8529002"/>
              <a:ext cx="332725" cy="6870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30772" y="8512520"/>
            <a:ext cx="332725" cy="1063491"/>
            <a:chOff x="4530772" y="8512520"/>
            <a:chExt cx="332725" cy="10634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30772" y="8512520"/>
              <a:ext cx="332725" cy="106349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225062" y="-75083"/>
            <a:ext cx="7340525" cy="165504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40000" y="-3190851"/>
            <a:ext cx="10266710" cy="1769798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808707" y="9508961"/>
            <a:ext cx="1641774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14123"/>
            <a:chOff x="0" y="0"/>
            <a:chExt cx="18285714" cy="10141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14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762" y="2057143"/>
            <a:ext cx="4807098" cy="6171429"/>
            <a:chOff x="872762" y="2057143"/>
            <a:chExt cx="480709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62" y="2057143"/>
              <a:ext cx="480709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02867" y="2057143"/>
            <a:ext cx="4448682" cy="6171429"/>
            <a:chOff x="13002867" y="2057143"/>
            <a:chExt cx="4448682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2867" y="2057143"/>
              <a:ext cx="444868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8264" y="2057143"/>
            <a:ext cx="4858414" cy="6171429"/>
            <a:chOff x="6848264" y="2057143"/>
            <a:chExt cx="485841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8264" y="2057143"/>
              <a:ext cx="4858414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35" y="2154777"/>
            <a:ext cx="3079488" cy="6513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78130" y="2154777"/>
            <a:ext cx="2435050" cy="6513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75806" y="2154777"/>
            <a:ext cx="2742517" cy="6399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4230" y="2506106"/>
            <a:ext cx="2946888" cy="67877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9197" y="1678860"/>
            <a:ext cx="2930641" cy="6787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7025" y="2657479"/>
            <a:ext cx="2930641" cy="53653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41021" y="2506106"/>
            <a:ext cx="2930641" cy="67875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392" y="8741745"/>
            <a:ext cx="11454688" cy="10399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829" y="8421751"/>
            <a:ext cx="3811926" cy="6399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21704" y="4747228"/>
            <a:ext cx="2248421" cy="10333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2888" y="1014123"/>
            <a:ext cx="18318602" cy="9288035"/>
            <a:chOff x="-32888" y="1014123"/>
            <a:chExt cx="18318602" cy="92880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2888" y="1014123"/>
              <a:ext cx="18318602" cy="92880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225062" y="-75083"/>
            <a:ext cx="7340525" cy="16550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60970" y="-1630069"/>
            <a:ext cx="10266710" cy="147488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6808" y="1530378"/>
            <a:ext cx="9152677" cy="8255525"/>
            <a:chOff x="526808" y="1530378"/>
            <a:chExt cx="9152677" cy="82555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6808" y="1530378"/>
              <a:ext cx="9152677" cy="825552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08769" y="110801"/>
            <a:ext cx="5094638" cy="20439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837045" y="9508961"/>
            <a:ext cx="1613431" cy="11378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9524" y="6490663"/>
            <a:ext cx="15570609" cy="3651143"/>
            <a:chOff x="1409524" y="6490663"/>
            <a:chExt cx="15570609" cy="3651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524" y="6490663"/>
              <a:ext cx="15570609" cy="3651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14123"/>
            <a:chOff x="0" y="0"/>
            <a:chExt cx="18285714" cy="10141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14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9896" y="3263538"/>
            <a:ext cx="4314656" cy="1564771"/>
            <a:chOff x="11759896" y="3263538"/>
            <a:chExt cx="4314656" cy="1564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9896" y="3263538"/>
              <a:ext cx="4314656" cy="15647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4858" y="3263538"/>
            <a:ext cx="4314656" cy="1564771"/>
            <a:chOff x="6994858" y="3263538"/>
            <a:chExt cx="4314656" cy="15647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4858" y="3263538"/>
              <a:ext cx="4314656" cy="15647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44286" y="1244792"/>
            <a:ext cx="9415795" cy="1739291"/>
            <a:chOff x="4444286" y="1244792"/>
            <a:chExt cx="9415795" cy="17392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444290" y="1244792"/>
              <a:ext cx="9415790" cy="1739291"/>
              <a:chOff x="4444290" y="1244792"/>
              <a:chExt cx="9415790" cy="173929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44290" y="1244792"/>
                <a:ext cx="9415790" cy="173929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8221" y="1287231"/>
              <a:ext cx="10386572" cy="18558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11163" y="3263538"/>
            <a:ext cx="4314656" cy="1564771"/>
            <a:chOff x="2211163" y="3263538"/>
            <a:chExt cx="4314656" cy="15647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1163" y="3263538"/>
              <a:ext cx="4314656" cy="15647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41146" y="3442805"/>
            <a:ext cx="3654689" cy="1206237"/>
            <a:chOff x="2541146" y="3442805"/>
            <a:chExt cx="3654689" cy="12062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4473" y="4085564"/>
              <a:ext cx="4153390" cy="83926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3371" y="3243009"/>
              <a:ext cx="2428823" cy="13598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14992" y="3442803"/>
            <a:ext cx="4274387" cy="1206242"/>
            <a:chOff x="7014992" y="3442803"/>
            <a:chExt cx="4274387" cy="12062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4013" y="4085566"/>
              <a:ext cx="4942810" cy="83926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7085" y="3243006"/>
              <a:ext cx="3432213" cy="13598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06890" y="3442805"/>
            <a:ext cx="3388504" cy="1206237"/>
            <a:chOff x="12206890" y="3442805"/>
            <a:chExt cx="3388504" cy="12062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80569" y="4051583"/>
              <a:ext cx="2262019" cy="81397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06885" y="3243009"/>
              <a:ext cx="4086261" cy="135989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65554" y="4044916"/>
              <a:ext cx="1748400" cy="820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11163" y="4828309"/>
            <a:ext cx="4314656" cy="1014735"/>
            <a:chOff x="2211163" y="4828309"/>
            <a:chExt cx="4314656" cy="10147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11163" y="4828309"/>
              <a:ext cx="4314656" cy="10147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94858" y="4828309"/>
            <a:ext cx="4314656" cy="1014735"/>
            <a:chOff x="6994858" y="4828309"/>
            <a:chExt cx="4314656" cy="10147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94858" y="4828309"/>
              <a:ext cx="4314656" cy="10147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59896" y="4828309"/>
            <a:ext cx="4314656" cy="1014735"/>
            <a:chOff x="11759896" y="4828309"/>
            <a:chExt cx="4314656" cy="10147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9896" y="4828309"/>
              <a:ext cx="4314656" cy="101473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62490" y="4737004"/>
            <a:ext cx="2089822" cy="130335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83804" y="4737004"/>
            <a:ext cx="2089822" cy="130335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90661" y="4737004"/>
            <a:ext cx="2089822" cy="130335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75518" y="4737004"/>
            <a:ext cx="2089822" cy="130335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23176" y="5296166"/>
            <a:ext cx="952381" cy="35714"/>
            <a:chOff x="13423176" y="5296166"/>
            <a:chExt cx="952381" cy="35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3423176" y="5296166"/>
              <a:ext cx="952381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9524" y="7460331"/>
            <a:ext cx="15570609" cy="2784332"/>
            <a:chOff x="1409524" y="7460331"/>
            <a:chExt cx="15570609" cy="27843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9524" y="7460331"/>
              <a:ext cx="15570609" cy="278433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24604" y="7359890"/>
            <a:ext cx="15136880" cy="313741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216461" y="6480156"/>
            <a:ext cx="10084184" cy="13598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273050" y="7305259"/>
            <a:ext cx="9523810" cy="35714"/>
            <a:chOff x="4273050" y="7305259"/>
            <a:chExt cx="9523810" cy="3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73050" y="7305259"/>
              <a:ext cx="9523810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0897" y="6124481"/>
            <a:ext cx="1947133" cy="1110952"/>
            <a:chOff x="1110897" y="6124481"/>
            <a:chExt cx="1947133" cy="111095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500000">
              <a:off x="1110897" y="6124481"/>
              <a:ext cx="1947133" cy="11109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177175" y="6167301"/>
            <a:ext cx="1947133" cy="1110952"/>
            <a:chOff x="15177175" y="6167301"/>
            <a:chExt cx="1947133" cy="111095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320000">
              <a:off x="15177175" y="6167301"/>
              <a:ext cx="1947133" cy="111095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174766" y="-75083"/>
            <a:ext cx="7985982" cy="165504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863537" y="9508961"/>
            <a:ext cx="1586888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1429" y="-5142857"/>
            <a:ext cx="18285714" cy="2057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11499" y="4464512"/>
            <a:ext cx="4022765" cy="1356690"/>
            <a:chOff x="2511499" y="4464512"/>
            <a:chExt cx="4022765" cy="13566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377" y="3704137"/>
              <a:ext cx="8750243" cy="465660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2711435" y="4464512"/>
              <a:ext cx="3622893" cy="86688"/>
              <a:chOff x="2711435" y="4464512"/>
              <a:chExt cx="3622893" cy="8668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11435" y="4464512"/>
                <a:ext cx="3622893" cy="866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11435" y="5734514"/>
              <a:ext cx="3622893" cy="86688"/>
              <a:chOff x="2711435" y="5734514"/>
              <a:chExt cx="3622893" cy="8668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11435" y="5734514"/>
                <a:ext cx="3622893" cy="86688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46448" y="9503685"/>
            <a:ext cx="970907" cy="114842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14123"/>
            <a:chOff x="0" y="0"/>
            <a:chExt cx="18285714" cy="10141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14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762" y="2057143"/>
            <a:ext cx="4807098" cy="6171429"/>
            <a:chOff x="872762" y="2057143"/>
            <a:chExt cx="480709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62" y="2057143"/>
              <a:ext cx="480709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02867" y="2057143"/>
            <a:ext cx="4448682" cy="6171429"/>
            <a:chOff x="13002867" y="2057143"/>
            <a:chExt cx="4448682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2867" y="2057143"/>
              <a:ext cx="444868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8264" y="2057143"/>
            <a:ext cx="4858414" cy="6171429"/>
            <a:chOff x="6848264" y="2057143"/>
            <a:chExt cx="485841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8264" y="2057143"/>
              <a:ext cx="4858414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35" y="2154777"/>
            <a:ext cx="3079488" cy="6513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78130" y="2154777"/>
            <a:ext cx="2435050" cy="6513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75806" y="2154777"/>
            <a:ext cx="2742517" cy="6399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4230" y="2506106"/>
            <a:ext cx="2946888" cy="67877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9197" y="1678860"/>
            <a:ext cx="2930641" cy="6787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7025" y="2657479"/>
            <a:ext cx="2930641" cy="53653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41021" y="2506106"/>
            <a:ext cx="2930641" cy="67875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392" y="8741745"/>
            <a:ext cx="11454688" cy="10399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829" y="8421751"/>
            <a:ext cx="3811926" cy="6399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21704" y="4747228"/>
            <a:ext cx="2248421" cy="10333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2888" y="1014123"/>
            <a:ext cx="18318602" cy="9288035"/>
            <a:chOff x="-32888" y="1014123"/>
            <a:chExt cx="18318602" cy="92880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2888" y="1014123"/>
              <a:ext cx="18318602" cy="92880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60970" y="-2230310"/>
            <a:ext cx="10266710" cy="162234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08769" y="110801"/>
            <a:ext cx="5094638" cy="20439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6808" y="1530378"/>
            <a:ext cx="9152677" cy="8255525"/>
            <a:chOff x="526808" y="1530378"/>
            <a:chExt cx="9152677" cy="82555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6808" y="1530378"/>
              <a:ext cx="9152677" cy="825552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74766" y="-75083"/>
            <a:ext cx="7985982" cy="16550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823902" y="9508961"/>
            <a:ext cx="1652859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212" y="1220046"/>
            <a:ext cx="10289331" cy="5862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9370" y="1220046"/>
            <a:ext cx="11151836" cy="5862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027229"/>
            <a:chOff x="0" y="0"/>
            <a:chExt cx="18285714" cy="20272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0272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4063" y="-1238936"/>
            <a:ext cx="10641125" cy="65923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1190" y="6118377"/>
            <a:ext cx="7619048" cy="35714"/>
            <a:chOff x="5351190" y="6118377"/>
            <a:chExt cx="7619048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51190" y="6118377"/>
              <a:ext cx="7619048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41417" y="9508961"/>
            <a:ext cx="1609002" cy="11427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658009" y="1081417"/>
            <a:ext cx="14926407" cy="11420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9457" y="870129"/>
            <a:ext cx="14926407" cy="1164147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4481" y="2323446"/>
            <a:ext cx="10951301" cy="763328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39203"/>
            <a:chOff x="0" y="0"/>
            <a:chExt cx="18285714" cy="1739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392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5952" y="-12389"/>
            <a:ext cx="11285045" cy="21649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494426" y="-1884744"/>
            <a:ext cx="35274566" cy="157803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75645" y="1110061"/>
            <a:ext cx="4953024" cy="11861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4741" y="9508961"/>
            <a:ext cx="1665688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39203"/>
            <a:chOff x="0" y="0"/>
            <a:chExt cx="18285714" cy="1739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392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5952" y="-12389"/>
            <a:ext cx="11285045" cy="21649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494426" y="-1904138"/>
            <a:ext cx="35274566" cy="158579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86902" y="1110061"/>
            <a:ext cx="5381824" cy="11861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54758" y="9508961"/>
            <a:ext cx="1495659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06292"/>
            <a:chOff x="0" y="0"/>
            <a:chExt cx="18285714" cy="18062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062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8202" y="-107041"/>
            <a:ext cx="11171335" cy="1923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6035" y="1064190"/>
            <a:ext cx="4995072" cy="11299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30958" y="-715952"/>
            <a:ext cx="17317556" cy="141419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3544" y="3341991"/>
            <a:ext cx="918134" cy="6548495"/>
            <a:chOff x="4433544" y="3341991"/>
            <a:chExt cx="918134" cy="6548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3544" y="3341991"/>
              <a:ext cx="918134" cy="654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39460" y="3341991"/>
            <a:ext cx="917749" cy="6548495"/>
            <a:chOff x="8039460" y="3341991"/>
            <a:chExt cx="917749" cy="6548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9460" y="3341991"/>
              <a:ext cx="917749" cy="65484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86374" y="1774127"/>
            <a:ext cx="2231454" cy="11319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6515" y="-737378"/>
            <a:ext cx="17317556" cy="141419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06549" y="3341991"/>
            <a:ext cx="918134" cy="6527069"/>
            <a:chOff x="17106549" y="3341991"/>
            <a:chExt cx="918134" cy="65270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06549" y="3341991"/>
              <a:ext cx="918134" cy="6527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05810" y="3341991"/>
            <a:ext cx="917749" cy="6548495"/>
            <a:chOff x="13505810" y="3341991"/>
            <a:chExt cx="917749" cy="65484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05810" y="3341991"/>
              <a:ext cx="917749" cy="65484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91670" y="1732713"/>
            <a:ext cx="2149949" cy="11319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62495" y="9500200"/>
            <a:ext cx="1475268" cy="116014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30958" y="-715952"/>
            <a:ext cx="17317556" cy="14141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33544" y="3341991"/>
            <a:ext cx="918134" cy="6548495"/>
            <a:chOff x="4433544" y="3341991"/>
            <a:chExt cx="918134" cy="6548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3544" y="3341991"/>
              <a:ext cx="918134" cy="65484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9460" y="3341991"/>
            <a:ext cx="917749" cy="6548495"/>
            <a:chOff x="8039460" y="3341991"/>
            <a:chExt cx="917749" cy="654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9460" y="3341991"/>
              <a:ext cx="917749" cy="65484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36515" y="-737378"/>
            <a:ext cx="17317556" cy="141419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06549" y="3341991"/>
            <a:ext cx="918134" cy="6548495"/>
            <a:chOff x="17106549" y="3341991"/>
            <a:chExt cx="918134" cy="654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06549" y="3341991"/>
              <a:ext cx="918134" cy="6548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05810" y="3341991"/>
            <a:ext cx="917749" cy="6548495"/>
            <a:chOff x="13505810" y="3341991"/>
            <a:chExt cx="917749" cy="6548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05810" y="3341991"/>
              <a:ext cx="917749" cy="65484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62495" y="9500200"/>
            <a:ext cx="1475268" cy="11601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1806292"/>
            <a:chOff x="0" y="0"/>
            <a:chExt cx="18285714" cy="1806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8062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8202" y="-107041"/>
            <a:ext cx="11171335" cy="19238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18264" y="1064187"/>
            <a:ext cx="5484501" cy="11299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86374" y="1774127"/>
            <a:ext cx="2231454" cy="11319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91670" y="1732713"/>
            <a:ext cx="2149949" cy="11319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30958" y="-715952"/>
            <a:ext cx="17317556" cy="14141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33544" y="3341991"/>
            <a:ext cx="918134" cy="6548495"/>
            <a:chOff x="4433544" y="3341991"/>
            <a:chExt cx="918134" cy="6548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3544" y="3341991"/>
              <a:ext cx="918134" cy="65484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9460" y="3341991"/>
            <a:ext cx="917749" cy="6548495"/>
            <a:chOff x="8039460" y="3341991"/>
            <a:chExt cx="917749" cy="654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9460" y="3341991"/>
              <a:ext cx="917749" cy="65484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36515" y="-737378"/>
            <a:ext cx="17317556" cy="141419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06549" y="3341991"/>
            <a:ext cx="918134" cy="6548495"/>
            <a:chOff x="17106549" y="3341991"/>
            <a:chExt cx="918134" cy="654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06549" y="3341991"/>
              <a:ext cx="918134" cy="6548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05810" y="3341991"/>
            <a:ext cx="917749" cy="6548495"/>
            <a:chOff x="13505810" y="3341991"/>
            <a:chExt cx="917749" cy="6548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05810" y="3341991"/>
              <a:ext cx="917749" cy="65484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62495" y="9500200"/>
            <a:ext cx="1475268" cy="11601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1806292"/>
            <a:chOff x="0" y="0"/>
            <a:chExt cx="18285714" cy="1806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8062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8202" y="-107041"/>
            <a:ext cx="11171335" cy="19238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18264" y="1064187"/>
            <a:ext cx="5484501" cy="11299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86374" y="1774127"/>
            <a:ext cx="2231454" cy="11319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91670" y="1732713"/>
            <a:ext cx="2149949" cy="11319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344097" y="-246459"/>
            <a:ext cx="19008540" cy="10778631"/>
            <a:chOff x="-344097" y="-246459"/>
            <a:chExt cx="19008540" cy="107786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13803" y="-246459"/>
              <a:ext cx="18753138" cy="10778631"/>
              <a:chOff x="-313803" y="-246459"/>
              <a:chExt cx="18753138" cy="1077863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313803" y="-246459"/>
                <a:ext cx="18753138" cy="1077863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728267" y="3277402"/>
              <a:ext cx="21233404" cy="332151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04357" y="6364271"/>
              <a:ext cx="14846680" cy="1577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6727" y="3340425"/>
            <a:ext cx="11673114" cy="574451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60530" y="8876463"/>
            <a:ext cx="3204643" cy="263701"/>
            <a:chOff x="2660530" y="8876463"/>
            <a:chExt cx="3204643" cy="263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0530" y="8876463"/>
              <a:ext cx="3204643" cy="263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0530" y="6649796"/>
            <a:ext cx="2434615" cy="263701"/>
            <a:chOff x="2660530" y="6649796"/>
            <a:chExt cx="2434615" cy="2637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0530" y="6649796"/>
              <a:ext cx="2434615" cy="2637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0530" y="4841061"/>
            <a:ext cx="4239216" cy="263701"/>
            <a:chOff x="2660530" y="4841061"/>
            <a:chExt cx="4239216" cy="2637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0530" y="4841061"/>
              <a:ext cx="4239216" cy="263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31597" y="1279533"/>
            <a:ext cx="7136208" cy="263701"/>
            <a:chOff x="2631597" y="1279533"/>
            <a:chExt cx="7136208" cy="2637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1597" y="1279533"/>
              <a:ext cx="7136208" cy="2637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86264" y="-51160"/>
            <a:ext cx="6288910" cy="15831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261" y="952642"/>
            <a:ext cx="8013155" cy="9439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20668" y="2429078"/>
            <a:ext cx="9733259" cy="1799437"/>
            <a:chOff x="3120668" y="2429078"/>
            <a:chExt cx="9733259" cy="17994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9206" y="2906315"/>
              <a:ext cx="8723180" cy="156618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8102" y="2290557"/>
              <a:ext cx="5718703" cy="83984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120668" y="2564244"/>
              <a:ext cx="189759" cy="189759"/>
              <a:chOff x="3120668" y="2564244"/>
              <a:chExt cx="189759" cy="18975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20668" y="2564244"/>
                <a:ext cx="189759" cy="189759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264" y="4523504"/>
            <a:ext cx="7778279" cy="9359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20668" y="5176024"/>
            <a:ext cx="11700038" cy="1073145"/>
            <a:chOff x="3120668" y="5176024"/>
            <a:chExt cx="11700038" cy="107314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120668" y="5176024"/>
              <a:ext cx="1787189" cy="523810"/>
              <a:chOff x="3120668" y="5176024"/>
              <a:chExt cx="1787189" cy="52381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120668" y="5366312"/>
                <a:ext cx="189759" cy="189759"/>
                <a:chOff x="3120668" y="5366312"/>
                <a:chExt cx="189759" cy="18975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120668" y="5366312"/>
                  <a:ext cx="189759" cy="18975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612619" y="5176024"/>
                <a:ext cx="1294057" cy="517623"/>
                <a:chOff x="3612619" y="5176024"/>
                <a:chExt cx="1294057" cy="51762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612619" y="5176024"/>
                  <a:ext cx="1294057" cy="51762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3126166" y="5806022"/>
              <a:ext cx="11694540" cy="443147"/>
              <a:chOff x="3126166" y="5806022"/>
              <a:chExt cx="11694540" cy="44314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48965" y="5664320"/>
                <a:ext cx="12420893" cy="849398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3126166" y="5941195"/>
                <a:ext cx="189759" cy="189759"/>
                <a:chOff x="3126166" y="5941195"/>
                <a:chExt cx="189759" cy="189759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3126166" y="5941195"/>
                  <a:ext cx="189759" cy="18975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69694" y="6351477"/>
            <a:ext cx="4047060" cy="93595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71429" y="6886418"/>
            <a:ext cx="12324628" cy="1508391"/>
            <a:chOff x="1171429" y="6886418"/>
            <a:chExt cx="12324628" cy="150839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124262" y="6886418"/>
              <a:ext cx="3593457" cy="1019048"/>
              <a:chOff x="3124262" y="6886418"/>
              <a:chExt cx="3593457" cy="101904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124262" y="7318094"/>
                <a:ext cx="189759" cy="189759"/>
                <a:chOff x="3124262" y="7318094"/>
                <a:chExt cx="189759" cy="189759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124262" y="7318094"/>
                  <a:ext cx="189759" cy="189759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318891" y="7146593"/>
                <a:ext cx="1931371" cy="700342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>
                <a:off x="4946290" y="6886418"/>
                <a:ext cx="1769023" cy="1018528"/>
                <a:chOff x="4946290" y="6886418"/>
                <a:chExt cx="1769023" cy="1018528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4946290" y="6886418"/>
                  <a:ext cx="1769023" cy="10185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171429" y="7963331"/>
              <a:ext cx="12324628" cy="431477"/>
              <a:chOff x="1171429" y="7963331"/>
              <a:chExt cx="12324628" cy="43147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1380283" y="7824810"/>
                <a:ext cx="15164807" cy="839845"/>
              </a:xfrm>
              <a:prstGeom prst="rect">
                <a:avLst/>
              </a:prstGeom>
            </p:spPr>
          </p:pic>
          <p:grpSp>
            <p:nvGrpSpPr>
              <p:cNvPr id="1018" name="그룹 1018"/>
              <p:cNvGrpSpPr/>
              <p:nvPr/>
            </p:nvGrpSpPr>
            <p:grpSpPr>
              <a:xfrm>
                <a:off x="3126166" y="8108027"/>
                <a:ext cx="189759" cy="189759"/>
                <a:chOff x="3126166" y="8108027"/>
                <a:chExt cx="189759" cy="189759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3126166" y="8108027"/>
                  <a:ext cx="189759" cy="18975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9804" y="8588891"/>
            <a:ext cx="5085526" cy="93595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042638" y="9494830"/>
            <a:ext cx="12324628" cy="431477"/>
            <a:chOff x="3042638" y="9494830"/>
            <a:chExt cx="12324628" cy="43147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29270" y="9356299"/>
              <a:ext cx="13107626" cy="833998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3130713" y="9630000"/>
              <a:ext cx="189759" cy="189759"/>
              <a:chOff x="3130713" y="9630000"/>
              <a:chExt cx="189759" cy="18975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130713" y="9630000"/>
                <a:ext cx="189759" cy="189759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3114151" y="1621422"/>
            <a:ext cx="3002189" cy="847619"/>
            <a:chOff x="3114151" y="1621422"/>
            <a:chExt cx="3002189" cy="84761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114151" y="1890259"/>
              <a:ext cx="189759" cy="189759"/>
              <a:chOff x="3114151" y="1890259"/>
              <a:chExt cx="189759" cy="189759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114151" y="1890259"/>
                <a:ext cx="189759" cy="18975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591606" y="1621422"/>
              <a:ext cx="2524734" cy="847619"/>
              <a:chOff x="3591606" y="1621422"/>
              <a:chExt cx="2524734" cy="847619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591606" y="1621422"/>
                <a:ext cx="588882" cy="841846"/>
                <a:chOff x="3591606" y="1621422"/>
                <a:chExt cx="588882" cy="841846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3591606" y="1621422"/>
                  <a:ext cx="588882" cy="841846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4312963" y="1773792"/>
                <a:ext cx="1803377" cy="428819"/>
                <a:chOff x="4312963" y="1773792"/>
                <a:chExt cx="1803377" cy="428819"/>
              </a:xfrm>
            </p:grpSpPr>
            <p:grpSp>
              <p:nvGrpSpPr>
                <p:cNvPr id="1026" name="그룹 1026"/>
                <p:cNvGrpSpPr/>
                <p:nvPr/>
              </p:nvGrpSpPr>
              <p:grpSpPr>
                <a:xfrm>
                  <a:off x="4312963" y="1773792"/>
                  <a:ext cx="1031948" cy="424116"/>
                  <a:chOff x="4312963" y="1773792"/>
                  <a:chExt cx="1031948" cy="424116"/>
                </a:xfrm>
              </p:grpSpPr>
              <p:pic>
                <p:nvPicPr>
                  <p:cNvPr id="75" name="Object 74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4312963" y="1773792"/>
                    <a:ext cx="1031948" cy="4241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7" name="그룹 1027"/>
                <p:cNvGrpSpPr/>
                <p:nvPr/>
              </p:nvGrpSpPr>
              <p:grpSpPr>
                <a:xfrm>
                  <a:off x="5335387" y="1821659"/>
                  <a:ext cx="774434" cy="375483"/>
                  <a:chOff x="5335387" y="1821659"/>
                  <a:chExt cx="774434" cy="375483"/>
                </a:xfrm>
              </p:grpSpPr>
              <p:pic>
                <p:nvPicPr>
                  <p:cNvPr id="78" name="Object 77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>
                    <a:off x="5335387" y="1821659"/>
                    <a:ext cx="774434" cy="375483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019247" y="9500200"/>
            <a:ext cx="1418439" cy="11601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0547" y="5899206"/>
            <a:ext cx="6209297" cy="51486"/>
            <a:chOff x="8550547" y="5899206"/>
            <a:chExt cx="6209297" cy="514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550547" y="5899206"/>
              <a:ext cx="6209297" cy="514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5628" y="486513"/>
            <a:ext cx="1948980" cy="902981"/>
            <a:chOff x="15705628" y="486513"/>
            <a:chExt cx="1948980" cy="902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4129" y="-180091"/>
              <a:ext cx="4665654" cy="322059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9589" y="242764"/>
              <a:ext cx="1631404" cy="178094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4183" y="1056601"/>
              <a:ext cx="1876221" cy="7351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419" y="417467"/>
            <a:ext cx="3981051" cy="490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6091" y="2820300"/>
            <a:ext cx="6994590" cy="6109275"/>
            <a:chOff x="996091" y="2820300"/>
            <a:chExt cx="6994590" cy="61092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091" y="2820300"/>
              <a:ext cx="6994590" cy="61092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539" y="506539"/>
            <a:ext cx="8471615" cy="46539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7691" y="2073254"/>
            <a:ext cx="7885648" cy="836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23487" y="6193115"/>
            <a:ext cx="5663418" cy="51486"/>
            <a:chOff x="8823487" y="6193115"/>
            <a:chExt cx="5663418" cy="514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823487" y="6193115"/>
              <a:ext cx="5663418" cy="514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183968" y="5921763"/>
            <a:ext cx="6206123" cy="51486"/>
            <a:chOff x="-2183968" y="5921763"/>
            <a:chExt cx="6206123" cy="514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2183968" y="5921763"/>
              <a:ext cx="6206123" cy="514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20056" y="6193115"/>
            <a:ext cx="5663418" cy="51486"/>
            <a:chOff x="-720056" y="6193115"/>
            <a:chExt cx="5663418" cy="514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720056" y="6193115"/>
              <a:ext cx="5663418" cy="514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2503" y="6193115"/>
            <a:ext cx="5663418" cy="51486"/>
            <a:chOff x="472503" y="6193115"/>
            <a:chExt cx="5663418" cy="514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472503" y="6193115"/>
              <a:ext cx="5663418" cy="514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5063" y="6193115"/>
            <a:ext cx="5663418" cy="51486"/>
            <a:chOff x="1665063" y="6193115"/>
            <a:chExt cx="5663418" cy="514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665063" y="6193115"/>
              <a:ext cx="5663418" cy="514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86270" y="5921763"/>
            <a:ext cx="6206123" cy="51486"/>
            <a:chOff x="2586270" y="5921763"/>
            <a:chExt cx="6206123" cy="514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586270" y="5921763"/>
              <a:ext cx="6206123" cy="514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75655" y="5918588"/>
            <a:ext cx="6212472" cy="51486"/>
            <a:chOff x="3775655" y="5918588"/>
            <a:chExt cx="6212472" cy="514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3775655" y="5918588"/>
              <a:ext cx="6212472" cy="514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69802" y="5920176"/>
            <a:ext cx="6209297" cy="51486"/>
            <a:chOff x="4969802" y="5920176"/>
            <a:chExt cx="6209297" cy="514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4969802" y="5920176"/>
              <a:ext cx="6209297" cy="514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62362" y="5920176"/>
            <a:ext cx="6209297" cy="51486"/>
            <a:chOff x="6162362" y="5920176"/>
            <a:chExt cx="6209297" cy="514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6162362" y="5920176"/>
              <a:ext cx="6209297" cy="514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54921" y="5920176"/>
            <a:ext cx="6209297" cy="51486"/>
            <a:chOff x="7354921" y="5920176"/>
            <a:chExt cx="6209297" cy="514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7354921" y="5920176"/>
              <a:ext cx="6209297" cy="514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43107" y="5920176"/>
            <a:ext cx="6209297" cy="51486"/>
            <a:chOff x="9743107" y="5920176"/>
            <a:chExt cx="6209297" cy="514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9743107" y="5920176"/>
              <a:ext cx="6209297" cy="514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35667" y="5920176"/>
            <a:ext cx="6209297" cy="51486"/>
            <a:chOff x="10935667" y="5920176"/>
            <a:chExt cx="6209297" cy="514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0935667" y="5920176"/>
              <a:ext cx="6209297" cy="514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29813" y="5921763"/>
            <a:ext cx="6206123" cy="51486"/>
            <a:chOff x="12129813" y="5921763"/>
            <a:chExt cx="6206123" cy="514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2129813" y="5921763"/>
              <a:ext cx="6206123" cy="514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22373" y="5921763"/>
            <a:ext cx="6206123" cy="51486"/>
            <a:chOff x="13322373" y="5921763"/>
            <a:chExt cx="6206123" cy="514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3322373" y="5921763"/>
              <a:ext cx="6206123" cy="514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510278" y="5920176"/>
            <a:ext cx="6209297" cy="51486"/>
            <a:chOff x="14510278" y="5920176"/>
            <a:chExt cx="6209297" cy="514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4510278" y="5920176"/>
              <a:ext cx="6209297" cy="514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93351" y="8712952"/>
            <a:ext cx="16747319" cy="533803"/>
            <a:chOff x="893351" y="8712952"/>
            <a:chExt cx="16747319" cy="53380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3351" y="8712952"/>
              <a:ext cx="16747319" cy="533803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7774" y="9112453"/>
            <a:ext cx="880648" cy="32695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8910" y="9112453"/>
            <a:ext cx="880200" cy="32848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880046" y="9110910"/>
            <a:ext cx="883390" cy="33003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461186" y="9110910"/>
            <a:ext cx="880200" cy="33158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042322" y="9112453"/>
            <a:ext cx="881848" cy="32848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623458" y="9110910"/>
            <a:ext cx="880971" cy="33003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204594" y="9112453"/>
            <a:ext cx="881190" cy="32848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793970" y="9109528"/>
            <a:ext cx="880971" cy="32848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380049" y="9109528"/>
            <a:ext cx="861971" cy="328486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961205" y="9109528"/>
            <a:ext cx="859771" cy="32695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542311" y="9109528"/>
            <a:ext cx="860876" cy="32695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123466" y="9109528"/>
            <a:ext cx="860438" cy="32848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704622" y="9109528"/>
            <a:ext cx="863619" cy="32695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285728" y="9109528"/>
            <a:ext cx="860438" cy="32848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10221" y="9120888"/>
            <a:ext cx="862076" cy="32848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391358" y="9120888"/>
            <a:ext cx="861200" cy="326952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252385" y="9120032"/>
            <a:ext cx="441505" cy="32848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553577" y="9120888"/>
            <a:ext cx="861200" cy="32848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135783" y="9120888"/>
            <a:ext cx="858009" cy="328486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716886" y="9120888"/>
            <a:ext cx="855819" cy="328486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2259133" y="9119345"/>
            <a:ext cx="912543" cy="330038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2853516" y="9117965"/>
            <a:ext cx="893867" cy="326952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435601" y="9117965"/>
            <a:ext cx="889495" cy="32848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4296957" y="9115566"/>
            <a:ext cx="471867" cy="33003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4597816" y="9116422"/>
            <a:ext cx="889924" cy="331581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5176615" y="9117965"/>
            <a:ext cx="900790" cy="328486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5757166" y="9116422"/>
            <a:ext cx="902114" cy="330038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338604" y="9117965"/>
            <a:ext cx="901009" cy="32848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6864226" y="9129780"/>
            <a:ext cx="896400" cy="328486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361434" y="9227573"/>
            <a:ext cx="956087" cy="49094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2096574" y="9343784"/>
            <a:ext cx="954468" cy="48868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27167" y="3234438"/>
            <a:ext cx="3598635" cy="434947"/>
            <a:chOff x="927167" y="3234438"/>
            <a:chExt cx="3598635" cy="434947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27167" y="3234438"/>
              <a:ext cx="3598635" cy="397797"/>
              <a:chOff x="927167" y="3234438"/>
              <a:chExt cx="3598635" cy="397797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-849457" y="3105384"/>
                <a:ext cx="7197270" cy="795594"/>
              </a:xfrm>
              <a:prstGeom prst="rect">
                <a:avLst/>
              </a:prstGeom>
            </p:spPr>
          </p:pic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927167" y="3234438"/>
                <a:ext cx="3598635" cy="397797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15054" y="3221899"/>
              <a:ext cx="2685878" cy="64795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295018" y="4071542"/>
            <a:ext cx="2394313" cy="425425"/>
            <a:chOff x="3295018" y="4071542"/>
            <a:chExt cx="2394313" cy="42542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295018" y="4071542"/>
              <a:ext cx="2378636" cy="397797"/>
              <a:chOff x="3295018" y="4071542"/>
              <a:chExt cx="2378636" cy="397797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2128394" y="3942489"/>
                <a:ext cx="4757273" cy="795594"/>
              </a:xfrm>
              <a:prstGeom prst="rect">
                <a:avLst/>
              </a:prstGeom>
            </p:spPr>
          </p:pic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3295018" y="4071542"/>
                <a:ext cx="2378636" cy="397797"/>
              </a:xfrm>
              <a:prstGeom prst="rect">
                <a:avLst/>
              </a:prstGeom>
            </p:spPr>
          </p:pic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376643" y="4049482"/>
              <a:ext cx="2398050" cy="64795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511029" y="4952786"/>
            <a:ext cx="5974283" cy="425426"/>
            <a:chOff x="4511029" y="4952786"/>
            <a:chExt cx="5974283" cy="425426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4511029" y="4952786"/>
              <a:ext cx="5974283" cy="397797"/>
              <a:chOff x="4511029" y="4952786"/>
              <a:chExt cx="5974283" cy="397797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1546582" y="4823733"/>
                <a:ext cx="11948567" cy="795594"/>
              </a:xfrm>
              <a:prstGeom prst="rect">
                <a:avLst/>
              </a:prstGeom>
            </p:spPr>
          </p:pic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4511029" y="4952786"/>
                <a:ext cx="5974283" cy="397797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682783" y="4930727"/>
              <a:ext cx="2731240" cy="64795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439306" y="5830352"/>
            <a:ext cx="4765414" cy="427871"/>
            <a:chOff x="10439306" y="5830352"/>
            <a:chExt cx="4765414" cy="427871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0439306" y="5830352"/>
              <a:ext cx="4765414" cy="397797"/>
              <a:chOff x="10439306" y="5830352"/>
              <a:chExt cx="4765414" cy="397797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8079293" y="5701298"/>
                <a:ext cx="9530827" cy="795594"/>
              </a:xfrm>
              <a:prstGeom prst="rect">
                <a:avLst/>
              </a:prstGeom>
            </p:spPr>
          </p:pic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10439306" y="5830352"/>
                <a:ext cx="4765414" cy="397797"/>
              </a:xfrm>
              <a:prstGeom prst="rect">
                <a:avLst/>
              </a:prstGeom>
            </p:spPr>
          </p:pic>
        </p:grpSp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616802" y="5810738"/>
              <a:ext cx="1876964" cy="64795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847756" y="6707181"/>
            <a:ext cx="3582827" cy="405493"/>
            <a:chOff x="12847756" y="6707181"/>
            <a:chExt cx="3582827" cy="405493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2847756" y="6707181"/>
              <a:ext cx="3582827" cy="397797"/>
              <a:chOff x="12847756" y="6707181"/>
              <a:chExt cx="3582827" cy="397797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11079036" y="6578128"/>
                <a:ext cx="7165654" cy="795594"/>
              </a:xfrm>
              <a:prstGeom prst="rect">
                <a:avLst/>
              </a:prstGeom>
            </p:spPr>
          </p:pic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12847756" y="6707181"/>
                <a:ext cx="3582827" cy="397797"/>
              </a:xfrm>
              <a:prstGeom prst="rect">
                <a:avLst/>
              </a:prstGeom>
            </p:spPr>
          </p:pic>
        </p:grpSp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3024765" y="6665189"/>
              <a:ext cx="2938592" cy="64795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040315" y="7579320"/>
            <a:ext cx="2911269" cy="413852"/>
            <a:chOff x="14040315" y="7579320"/>
            <a:chExt cx="2911269" cy="413852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4040315" y="7579320"/>
              <a:ext cx="2911269" cy="397797"/>
              <a:chOff x="14040315" y="7579320"/>
              <a:chExt cx="2911269" cy="397797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2607375" y="7450267"/>
                <a:ext cx="5822537" cy="795594"/>
              </a:xfrm>
              <a:prstGeom prst="rect">
                <a:avLst/>
              </a:prstGeom>
            </p:spPr>
          </p:pic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14040315" y="7579320"/>
                <a:ext cx="2911269" cy="397797"/>
              </a:xfrm>
              <a:prstGeom prst="rect">
                <a:avLst/>
              </a:prstGeom>
            </p:spPr>
          </p:pic>
        </p:grpSp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4222617" y="7545687"/>
              <a:ext cx="1801488" cy="64795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6970671" y="8491610"/>
            <a:ext cx="683937" cy="415899"/>
            <a:chOff x="16970671" y="8491610"/>
            <a:chExt cx="683937" cy="415899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6970671" y="8491610"/>
              <a:ext cx="683937" cy="397797"/>
              <a:chOff x="16970671" y="8491610"/>
              <a:chExt cx="683937" cy="397797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>
                <a:off x="16651397" y="8362557"/>
                <a:ext cx="1367874" cy="795594"/>
              </a:xfrm>
              <a:prstGeom prst="rect">
                <a:avLst/>
              </a:prstGeom>
            </p:spPr>
          </p:pic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76" cstate="print"/>
              <a:stretch>
                <a:fillRect/>
              </a:stretch>
            </p:blipFill>
            <p:spPr>
              <a:xfrm>
                <a:off x="16970671" y="8491610"/>
                <a:ext cx="683937" cy="397797"/>
              </a:xfrm>
              <a:prstGeom prst="rect">
                <a:avLst/>
              </a:prstGeom>
            </p:spPr>
          </p:pic>
        </p:grpSp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6965838" y="8439672"/>
              <a:ext cx="833383" cy="62106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6970671" y="8047140"/>
            <a:ext cx="683937" cy="397797"/>
            <a:chOff x="16970671" y="8047140"/>
            <a:chExt cx="683937" cy="397797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6651397" y="7918087"/>
              <a:ext cx="1367874" cy="795594"/>
            </a:xfrm>
            <a:prstGeom prst="rect">
              <a:avLst/>
            </a:prstGeom>
          </p:spPr>
        </p:pic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6970671" y="8047140"/>
              <a:ext cx="683937" cy="397797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16965838" y="7995201"/>
            <a:ext cx="833383" cy="621069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4033992" y="7139340"/>
            <a:ext cx="2911269" cy="397797"/>
            <a:chOff x="14033992" y="7139340"/>
            <a:chExt cx="2911269" cy="397797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2601052" y="7010287"/>
              <a:ext cx="5822537" cy="795594"/>
            </a:xfrm>
            <a:prstGeom prst="rect">
              <a:avLst/>
            </a:prstGeom>
          </p:spPr>
        </p:pic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4033992" y="7139340"/>
              <a:ext cx="2911269" cy="397797"/>
            </a:xfrm>
            <a:prstGeom prst="rect">
              <a:avLst/>
            </a:prstGeom>
          </p:spPr>
        </p:pic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14216294" y="7105707"/>
            <a:ext cx="1801488" cy="647954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2845304" y="6274096"/>
            <a:ext cx="3582827" cy="397797"/>
            <a:chOff x="12845304" y="6274096"/>
            <a:chExt cx="3582827" cy="39779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076584" y="6145043"/>
              <a:ext cx="7165654" cy="795594"/>
            </a:xfrm>
            <a:prstGeom prst="rect">
              <a:avLst/>
            </a:prstGeom>
          </p:spPr>
        </p:pic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2845304" y="6274096"/>
              <a:ext cx="3582827" cy="397797"/>
            </a:xfrm>
            <a:prstGeom prst="rect">
              <a:avLst/>
            </a:prstGeom>
          </p:spPr>
        </p:pic>
      </p:grpSp>
      <p:pic>
        <p:nvPicPr>
          <p:cNvPr id="158" name="Object 157"/>
          <p:cNvPicPr>
            <a:picLocks noChangeAspect="1"/>
          </p:cNvPicPr>
          <p:nvPr/>
        </p:nvPicPr>
        <p:blipFill>
          <a:blip r:embed="rId86" cstate="print"/>
          <a:stretch>
            <a:fillRect/>
          </a:stretch>
        </p:blipFill>
        <p:spPr>
          <a:xfrm>
            <a:off x="13022313" y="6232104"/>
            <a:ext cx="2938592" cy="647954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0433396" y="5378212"/>
            <a:ext cx="4765414" cy="397797"/>
            <a:chOff x="10433396" y="5378212"/>
            <a:chExt cx="4765414" cy="397797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8073384" y="5249159"/>
              <a:ext cx="9530827" cy="795594"/>
            </a:xfrm>
            <a:prstGeom prst="rect">
              <a:avLst/>
            </a:prstGeom>
          </p:spPr>
        </p:pic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0433396" y="5378212"/>
              <a:ext cx="4765414" cy="397797"/>
            </a:xfrm>
            <a:prstGeom prst="rect">
              <a:avLst/>
            </a:prstGeom>
          </p:spPr>
        </p:pic>
      </p:grpSp>
      <p:pic>
        <p:nvPicPr>
          <p:cNvPr id="163" name="Object 162"/>
          <p:cNvPicPr>
            <a:picLocks noChangeAspect="1"/>
          </p:cNvPicPr>
          <p:nvPr/>
        </p:nvPicPr>
        <p:blipFill>
          <a:blip r:embed="rId89" cstate="print"/>
          <a:stretch>
            <a:fillRect/>
          </a:stretch>
        </p:blipFill>
        <p:spPr>
          <a:xfrm>
            <a:off x="10610892" y="5358598"/>
            <a:ext cx="1876964" cy="647954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4517086" y="4525538"/>
            <a:ext cx="5974283" cy="397797"/>
            <a:chOff x="4517086" y="4525538"/>
            <a:chExt cx="5974283" cy="397797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552639" y="4396485"/>
              <a:ext cx="11948567" cy="795594"/>
            </a:xfrm>
            <a:prstGeom prst="rect">
              <a:avLst/>
            </a:prstGeom>
          </p:spPr>
        </p:pic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17086" y="4525538"/>
              <a:ext cx="5974283" cy="397797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4688840" y="4503479"/>
            <a:ext cx="2731240" cy="647954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3291007" y="3640813"/>
            <a:ext cx="2378636" cy="397797"/>
            <a:chOff x="3291007" y="3640813"/>
            <a:chExt cx="2378636" cy="397797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124383" y="3511759"/>
              <a:ext cx="4757273" cy="795594"/>
            </a:xfrm>
            <a:prstGeom prst="rect">
              <a:avLst/>
            </a:prstGeom>
          </p:spPr>
        </p:pic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291007" y="3640813"/>
              <a:ext cx="2378636" cy="397797"/>
            </a:xfrm>
            <a:prstGeom prst="rect">
              <a:avLst/>
            </a:prstGeom>
          </p:spPr>
        </p:pic>
      </p:grpSp>
      <p:pic>
        <p:nvPicPr>
          <p:cNvPr id="173" name="Object 172"/>
          <p:cNvPicPr>
            <a:picLocks noChangeAspect="1"/>
          </p:cNvPicPr>
          <p:nvPr/>
        </p:nvPicPr>
        <p:blipFill>
          <a:blip r:embed="rId95" cstate="print"/>
          <a:stretch>
            <a:fillRect/>
          </a:stretch>
        </p:blipFill>
        <p:spPr>
          <a:xfrm>
            <a:off x="3372632" y="3618753"/>
            <a:ext cx="2398050" cy="647954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923212" y="2810285"/>
            <a:ext cx="3598635" cy="397797"/>
            <a:chOff x="923212" y="2810285"/>
            <a:chExt cx="3598635" cy="397797"/>
          </a:xfrm>
        </p:grpSpPr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-853412" y="2681231"/>
              <a:ext cx="7197270" cy="795594"/>
            </a:xfrm>
            <a:prstGeom prst="rect">
              <a:avLst/>
            </a:prstGeom>
          </p:spPr>
        </p:pic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923212" y="2810285"/>
              <a:ext cx="3598635" cy="397797"/>
            </a:xfrm>
            <a:prstGeom prst="rect">
              <a:avLst/>
            </a:prstGeom>
          </p:spPr>
        </p:pic>
      </p:grpSp>
      <p:pic>
        <p:nvPicPr>
          <p:cNvPr id="178" name="Object 177"/>
          <p:cNvPicPr>
            <a:picLocks noChangeAspect="1"/>
          </p:cNvPicPr>
          <p:nvPr/>
        </p:nvPicPr>
        <p:blipFill>
          <a:blip r:embed="rId98" cstate="print"/>
          <a:stretch>
            <a:fillRect/>
          </a:stretch>
        </p:blipFill>
        <p:spPr>
          <a:xfrm>
            <a:off x="1111097" y="2789556"/>
            <a:ext cx="2685954" cy="674116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6136955" y="1993700"/>
            <a:ext cx="928688" cy="400666"/>
            <a:chOff x="6136955" y="1993700"/>
            <a:chExt cx="928688" cy="400666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6136955" y="1993700"/>
              <a:ext cx="928688" cy="397797"/>
              <a:chOff x="6136955" y="1993700"/>
              <a:chExt cx="928688" cy="397797"/>
            </a:xfrm>
          </p:grpSpPr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99" cstate="print"/>
              <a:stretch>
                <a:fillRect/>
              </a:stretch>
            </p:blipFill>
            <p:spPr>
              <a:xfrm>
                <a:off x="5695305" y="1864646"/>
                <a:ext cx="1857377" cy="795594"/>
              </a:xfrm>
              <a:prstGeom prst="rect">
                <a:avLst/>
              </a:prstGeom>
            </p:spPr>
          </p:pic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100" cstate="print"/>
              <a:stretch>
                <a:fillRect/>
              </a:stretch>
            </p:blipFill>
            <p:spPr>
              <a:xfrm>
                <a:off x="6136955" y="1993700"/>
                <a:ext cx="928688" cy="397797"/>
              </a:xfrm>
              <a:prstGeom prst="rect">
                <a:avLst/>
              </a:prstGeom>
            </p:spPr>
          </p:pic>
        </p:grpSp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255876" y="1931274"/>
              <a:ext cx="833383" cy="627688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6135261" y="1514941"/>
            <a:ext cx="928688" cy="400669"/>
            <a:chOff x="6135261" y="1514941"/>
            <a:chExt cx="928688" cy="400669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6135261" y="1514941"/>
              <a:ext cx="928688" cy="397797"/>
              <a:chOff x="6135261" y="1514941"/>
              <a:chExt cx="928688" cy="397797"/>
            </a:xfrm>
          </p:grpSpPr>
          <p:pic>
            <p:nvPicPr>
              <p:cNvPr id="188" name="Object 187"/>
              <p:cNvPicPr>
                <a:picLocks noChangeAspect="1"/>
              </p:cNvPicPr>
              <p:nvPr/>
            </p:nvPicPr>
            <p:blipFill>
              <a:blip r:embed="rId102" cstate="print"/>
              <a:stretch>
                <a:fillRect/>
              </a:stretch>
            </p:blipFill>
            <p:spPr>
              <a:xfrm>
                <a:off x="5693611" y="1385888"/>
                <a:ext cx="1857377" cy="795594"/>
              </a:xfrm>
              <a:prstGeom prst="rect">
                <a:avLst/>
              </a:prstGeom>
            </p:spPr>
          </p:pic>
          <p:pic>
            <p:nvPicPr>
              <p:cNvPr id="189" name="Object 188"/>
              <p:cNvPicPr>
                <a:picLocks noChangeAspect="1"/>
              </p:cNvPicPr>
              <p:nvPr/>
            </p:nvPicPr>
            <p:blipFill>
              <a:blip r:embed="rId103" cstate="print"/>
              <a:stretch>
                <a:fillRect/>
              </a:stretch>
            </p:blipFill>
            <p:spPr>
              <a:xfrm>
                <a:off x="6135261" y="1514941"/>
                <a:ext cx="928688" cy="397797"/>
              </a:xfrm>
              <a:prstGeom prst="rect">
                <a:avLst/>
              </a:prstGeom>
            </p:spPr>
          </p:pic>
        </p:grpSp>
        <p:pic>
          <p:nvPicPr>
            <p:cNvPr id="191" name="Object 190"/>
            <p:cNvPicPr>
              <a:picLocks noChangeAspect="1"/>
            </p:cNvPicPr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262562" y="1450137"/>
              <a:ext cx="803411" cy="623154"/>
            </a:xfrm>
            <a:prstGeom prst="rect">
              <a:avLst/>
            </a:prstGeom>
          </p:spPr>
        </p:pic>
      </p:grpSp>
      <p:pic>
        <p:nvPicPr>
          <p:cNvPr id="193" name="Object 192"/>
          <p:cNvPicPr>
            <a:picLocks noChangeAspect="1"/>
          </p:cNvPicPr>
          <p:nvPr/>
        </p:nvPicPr>
        <p:blipFill>
          <a:blip r:embed="rId105" cstate="print"/>
          <a:stretch>
            <a:fillRect/>
          </a:stretch>
        </p:blipFill>
        <p:spPr>
          <a:xfrm>
            <a:off x="17416819" y="9508961"/>
            <a:ext cx="1059878" cy="11378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232" y="1317038"/>
            <a:ext cx="4355263" cy="11861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8175" y="1317038"/>
            <a:ext cx="4631015" cy="11861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938746" y="-1162777"/>
            <a:ext cx="16857003" cy="1406153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3624" y="-1161333"/>
            <a:ext cx="17761201" cy="140596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1445" y="-47436"/>
            <a:ext cx="4415537" cy="15811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2647" y="9500200"/>
            <a:ext cx="1401382" cy="116014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897" y="-51160"/>
            <a:ext cx="5332003" cy="15831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5228" y="7815448"/>
            <a:ext cx="2794025" cy="8450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1566" y="7795559"/>
            <a:ext cx="2686527" cy="9084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8169" y="2395238"/>
            <a:ext cx="8341324" cy="5493559"/>
            <a:chOff x="458169" y="2395238"/>
            <a:chExt cx="8341324" cy="5493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169" y="2395238"/>
              <a:ext cx="8341324" cy="549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3129" y="2395238"/>
            <a:ext cx="8218379" cy="5432319"/>
            <a:chOff x="9643129" y="2395238"/>
            <a:chExt cx="8218379" cy="5432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3129" y="2395238"/>
              <a:ext cx="8218379" cy="54323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630" y="1311259"/>
            <a:ext cx="5633499" cy="14025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42469" y="1311259"/>
            <a:ext cx="5898090" cy="14025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75904" y="9500200"/>
            <a:ext cx="1361611" cy="11601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90348" y="8681873"/>
            <a:ext cx="13823847" cy="137380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897" y="-51160"/>
            <a:ext cx="5332003" cy="15831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09843" y="8043796"/>
            <a:ext cx="2794025" cy="18558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6514" y="8041223"/>
            <a:ext cx="2816012" cy="19587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8169" y="2395238"/>
            <a:ext cx="8341324" cy="5493559"/>
            <a:chOff x="458169" y="2395238"/>
            <a:chExt cx="8341324" cy="5493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169" y="2395238"/>
              <a:ext cx="8341324" cy="549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3129" y="2395238"/>
            <a:ext cx="8218379" cy="5432319"/>
            <a:chOff x="9643129" y="2395238"/>
            <a:chExt cx="8218379" cy="5432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3129" y="2395238"/>
              <a:ext cx="8218379" cy="54323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630" y="1311259"/>
            <a:ext cx="5633499" cy="14025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42469" y="1311259"/>
            <a:ext cx="5898090" cy="14025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75904" y="9500200"/>
            <a:ext cx="1361611" cy="11601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3803" y="-246459"/>
            <a:ext cx="18753138" cy="10778631"/>
            <a:chOff x="-313803" y="-246459"/>
            <a:chExt cx="18753138" cy="107786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13803" y="-246459"/>
              <a:ext cx="18753138" cy="107786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7279" y="448944"/>
            <a:ext cx="18034728" cy="33215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03378" y="3464454"/>
            <a:ext cx="8238896" cy="18720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67977" y="5112235"/>
            <a:ext cx="9895814" cy="26497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79434" y="7900828"/>
            <a:ext cx="14101004" cy="187143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4978" y="4298395"/>
            <a:ext cx="295238" cy="4585181"/>
            <a:chOff x="9254978" y="4298395"/>
            <a:chExt cx="295238" cy="4585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4978" y="4298395"/>
              <a:ext cx="295238" cy="45851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580" y="-51160"/>
            <a:ext cx="6933327" cy="15831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18638" y="2804274"/>
            <a:ext cx="5633499" cy="14025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45477" y="2804274"/>
            <a:ext cx="5898090" cy="1402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01452" y="1524074"/>
            <a:ext cx="13182377" cy="605825"/>
            <a:chOff x="2101452" y="1524074"/>
            <a:chExt cx="13182377" cy="6058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63746" y="1826986"/>
              <a:ext cx="5535605" cy="128280"/>
              <a:chOff x="2863746" y="1826986"/>
              <a:chExt cx="5535605" cy="1282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63746" y="1826986"/>
                <a:ext cx="5535605" cy="12828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01452" y="1524074"/>
              <a:ext cx="13182377" cy="605825"/>
              <a:chOff x="2101452" y="1524074"/>
              <a:chExt cx="13182377" cy="60582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6943" y="1334072"/>
                <a:ext cx="14047790" cy="114974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2101452" y="1725910"/>
                <a:ext cx="189759" cy="189759"/>
                <a:chOff x="2101452" y="1725910"/>
                <a:chExt cx="189759" cy="18975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452" y="1725910"/>
                  <a:ext cx="189759" cy="18975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0723651" y="6290724"/>
            <a:ext cx="6171429" cy="1042795"/>
            <a:chOff x="10723651" y="6290724"/>
            <a:chExt cx="6171429" cy="10427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723651" y="6290724"/>
              <a:ext cx="6171429" cy="1042795"/>
              <a:chOff x="10723651" y="6290724"/>
              <a:chExt cx="6171429" cy="10427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23651" y="6290724"/>
                <a:ext cx="6171429" cy="10427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8045" y="6304188"/>
              <a:ext cx="4923710" cy="11861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23593" y="8796997"/>
            <a:ext cx="1114719" cy="1114719"/>
            <a:chOff x="8923593" y="8796997"/>
            <a:chExt cx="1114719" cy="11147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3593" y="8796997"/>
              <a:ext cx="1114719" cy="11147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25786" y="4692066"/>
            <a:ext cx="5813977" cy="11861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91950" y="8052412"/>
            <a:ext cx="5781129" cy="11861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14719" y="6317909"/>
            <a:ext cx="6171429" cy="1042795"/>
            <a:chOff x="1814719" y="6317909"/>
            <a:chExt cx="6171429" cy="10427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814719" y="6317909"/>
              <a:ext cx="6171429" cy="1042795"/>
              <a:chOff x="1814719" y="6317909"/>
              <a:chExt cx="6171429" cy="104279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814719" y="6317909"/>
                <a:ext cx="6171429" cy="104279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0155" y="6331377"/>
              <a:ext cx="5026453" cy="11861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47455" y="3395902"/>
            <a:ext cx="1110285" cy="1110285"/>
            <a:chOff x="8847455" y="3395902"/>
            <a:chExt cx="1110285" cy="11102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47455" y="3395902"/>
              <a:ext cx="1110285" cy="111028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8086" y="4727043"/>
            <a:ext cx="5813977" cy="11861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2435" y="8033708"/>
            <a:ext cx="5781129" cy="118613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519990" y="9500200"/>
            <a:ext cx="1917639" cy="116014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43181" y="-1708827"/>
            <a:ext cx="12286679" cy="14234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22136" y="2494795"/>
            <a:ext cx="10132738" cy="6732491"/>
            <a:chOff x="7822136" y="2494795"/>
            <a:chExt cx="10132738" cy="67324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2136" y="2494795"/>
              <a:ext cx="10132738" cy="67324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16873" y="97229"/>
            <a:ext cx="13119870" cy="15811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9594" y="9114154"/>
            <a:ext cx="4576573" cy="6810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5063" y="1628103"/>
            <a:ext cx="7691884" cy="10216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19990" y="9500200"/>
            <a:ext cx="1917639" cy="116014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43181" y="-1708827"/>
            <a:ext cx="12286679" cy="142342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38" y="93506"/>
            <a:ext cx="12887651" cy="158310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9594" y="9114154"/>
            <a:ext cx="4576573" cy="68108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9231" y="1628107"/>
            <a:ext cx="7337704" cy="10216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50129" y="2531993"/>
            <a:ext cx="10076753" cy="6695292"/>
            <a:chOff x="7850129" y="2531993"/>
            <a:chExt cx="10076753" cy="66952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0129" y="2531993"/>
              <a:ext cx="10076753" cy="66952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19990" y="9500200"/>
            <a:ext cx="1917639" cy="116014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66" y="6926"/>
            <a:ext cx="6922136" cy="15831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12504" y="1051595"/>
            <a:ext cx="4823336" cy="15083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858589" y="-246304"/>
            <a:ext cx="22593559" cy="98066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29183" y="5572960"/>
            <a:ext cx="8571429" cy="35714"/>
            <a:chOff x="8929183" y="5572960"/>
            <a:chExt cx="857142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929183" y="5572960"/>
              <a:ext cx="8571429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581" y="7318153"/>
            <a:ext cx="10375294" cy="14854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9627" y="7378779"/>
            <a:ext cx="1846985" cy="354085"/>
            <a:chOff x="539627" y="7378779"/>
            <a:chExt cx="1846985" cy="354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627" y="7378779"/>
              <a:ext cx="1846985" cy="354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55200" y="8760257"/>
            <a:ext cx="6542871" cy="899521"/>
            <a:chOff x="3055200" y="8760257"/>
            <a:chExt cx="6542871" cy="8995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55200" y="8865594"/>
              <a:ext cx="3593181" cy="688848"/>
              <a:chOff x="3055200" y="8865594"/>
              <a:chExt cx="3593181" cy="68884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55200" y="8865594"/>
                <a:ext cx="3593181" cy="68884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7953" y="8347372"/>
              <a:ext cx="3240017" cy="19075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53689" y="2592660"/>
            <a:ext cx="4624693" cy="19730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78934" y="2339909"/>
            <a:ext cx="15251526" cy="123282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54" y="9522711"/>
            <a:ext cx="5057629" cy="8190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0359" y="9365862"/>
            <a:ext cx="6852820" cy="128280"/>
            <a:chOff x="2970359" y="9365862"/>
            <a:chExt cx="6852820" cy="1282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0359" y="9365862"/>
              <a:ext cx="6852820" cy="128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6113" y="1155"/>
            <a:ext cx="7282831" cy="16004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24142" y="1051594"/>
            <a:ext cx="5424403" cy="15083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858589" y="-246304"/>
            <a:ext cx="22593559" cy="98066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76621" y="7335469"/>
            <a:ext cx="8888504" cy="14854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29183" y="5572960"/>
            <a:ext cx="8571429" cy="35714"/>
            <a:chOff x="8929183" y="5572960"/>
            <a:chExt cx="8571429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929183" y="5572960"/>
              <a:ext cx="8571429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8905" y="8347372"/>
            <a:ext cx="3325731" cy="19075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53703" y="2592655"/>
            <a:ext cx="4624693" cy="19730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79699" y="2339918"/>
            <a:ext cx="15534967" cy="121187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1260" y="9522736"/>
            <a:ext cx="5133647" cy="8190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26857" y="8811406"/>
            <a:ext cx="4487126" cy="740993"/>
            <a:chOff x="2526857" y="8811406"/>
            <a:chExt cx="4487126" cy="7409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6857" y="8811406"/>
              <a:ext cx="4487126" cy="7409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6611" y="9365862"/>
            <a:ext cx="7436568" cy="128280"/>
            <a:chOff x="2386611" y="9365862"/>
            <a:chExt cx="7436568" cy="1282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6611" y="9365862"/>
              <a:ext cx="7436568" cy="1282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2964" y="7384840"/>
            <a:ext cx="2342006" cy="386753"/>
            <a:chOff x="1042964" y="7384840"/>
            <a:chExt cx="2342006" cy="3867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2964" y="7384840"/>
              <a:ext cx="2342006" cy="38675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519990" y="9500200"/>
            <a:ext cx="1917639" cy="116014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4959" y="2331530"/>
            <a:ext cx="11644337" cy="759913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60" y="47439"/>
            <a:ext cx="4499794" cy="1527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0140" y="1814151"/>
            <a:ext cx="6983002" cy="6692044"/>
            <a:chOff x="1320140" y="1814151"/>
            <a:chExt cx="6983002" cy="66920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0140" y="1814151"/>
              <a:ext cx="6983002" cy="66920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7424" y="1796835"/>
            <a:ext cx="6983002" cy="6562520"/>
            <a:chOff x="9997424" y="1796835"/>
            <a:chExt cx="6983002" cy="65625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7424" y="1796835"/>
              <a:ext cx="6983002" cy="65625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782" y="8708266"/>
            <a:ext cx="3665767" cy="11071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7085" y="8587056"/>
            <a:ext cx="3663681" cy="11071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2346" y="8165368"/>
            <a:ext cx="1384753" cy="193988"/>
            <a:chOff x="2182346" y="8165368"/>
            <a:chExt cx="1384753" cy="1939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2346" y="8165368"/>
              <a:ext cx="1384753" cy="193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6242" y="8044156"/>
            <a:ext cx="1384753" cy="193988"/>
            <a:chOff x="11056242" y="8044156"/>
            <a:chExt cx="1384753" cy="1939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6242" y="8044156"/>
              <a:ext cx="1384753" cy="1939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19990" y="9500200"/>
            <a:ext cx="1917639" cy="1160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6090" y="3286455"/>
            <a:ext cx="10039764" cy="592830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6765" y="56963"/>
            <a:ext cx="3362041" cy="14797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9396" y="1371994"/>
            <a:ext cx="16234968" cy="399599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93936" y="5591426"/>
            <a:ext cx="4604632" cy="14606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98" y="6870841"/>
            <a:ext cx="16965798" cy="32338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19990" y="9500200"/>
            <a:ext cx="1918135" cy="116014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4627" y="1099846"/>
            <a:ext cx="20537313" cy="8086022"/>
            <a:chOff x="-1074627" y="1099846"/>
            <a:chExt cx="20537313" cy="8086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49794" y="-3067394"/>
              <a:ext cx="41074627" cy="161720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4627" y="1099846"/>
              <a:ext cx="20537313" cy="808602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8349" y="1186187"/>
            <a:ext cx="3893771" cy="17028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9020" y="2637980"/>
            <a:ext cx="18677813" cy="58200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19990" y="9500200"/>
            <a:ext cx="1917639" cy="116014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1649" y="3285781"/>
            <a:ext cx="9872335" cy="59418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462487" cy="10285714"/>
            <a:chOff x="0" y="0"/>
            <a:chExt cx="64624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6248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7200" y="418966"/>
            <a:ext cx="5057143" cy="9451053"/>
            <a:chOff x="707200" y="418966"/>
            <a:chExt cx="5057143" cy="945105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07200" y="8746209"/>
              <a:ext cx="5048088" cy="1120540"/>
              <a:chOff x="707200" y="8746209"/>
              <a:chExt cx="5048088" cy="112054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7200" y="8746209"/>
                <a:ext cx="5048088" cy="11205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07200" y="418966"/>
              <a:ext cx="5048088" cy="4679772"/>
              <a:chOff x="707200" y="418966"/>
              <a:chExt cx="5048088" cy="46797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7200" y="418966"/>
                <a:ext cx="5048088" cy="46797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07200" y="7264841"/>
              <a:ext cx="5048088" cy="1215076"/>
              <a:chOff x="707200" y="7264841"/>
              <a:chExt cx="5048088" cy="12150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07200" y="7264841"/>
                <a:ext cx="5048088" cy="12150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07200" y="5415873"/>
              <a:ext cx="5048088" cy="1561908"/>
              <a:chOff x="707200" y="5415873"/>
              <a:chExt cx="5048088" cy="15619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7200" y="5415873"/>
                <a:ext cx="5048088" cy="15619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437442" y="547852"/>
            <a:ext cx="2632618" cy="2632618"/>
            <a:chOff x="13437442" y="547852"/>
            <a:chExt cx="2632618" cy="26326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7442" y="547852"/>
              <a:ext cx="2632618" cy="26326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37442" y="3746084"/>
            <a:ext cx="2632618" cy="2632618"/>
            <a:chOff x="13437442" y="3746084"/>
            <a:chExt cx="2632618" cy="26326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37442" y="3746084"/>
              <a:ext cx="2632618" cy="26326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37442" y="6873305"/>
            <a:ext cx="2632618" cy="2632618"/>
            <a:chOff x="13437442" y="6873305"/>
            <a:chExt cx="2632618" cy="2632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37442" y="6873305"/>
              <a:ext cx="2632618" cy="2632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19040" y="3021793"/>
            <a:ext cx="1691575" cy="97436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07261" y="6221387"/>
            <a:ext cx="2217290" cy="9702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66334" y="9355361"/>
            <a:ext cx="1581118" cy="9417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804853" y="3710196"/>
            <a:ext cx="3958639" cy="2865322"/>
            <a:chOff x="7804853" y="3710196"/>
            <a:chExt cx="3958639" cy="28653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04853" y="3710196"/>
              <a:ext cx="3958639" cy="286532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78324" y="4057764"/>
            <a:ext cx="2324365" cy="192297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469609" y="9508961"/>
            <a:ext cx="980650" cy="11427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4446" y="5141697"/>
            <a:ext cx="18346633" cy="10594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984" y="874534"/>
            <a:ext cx="4782111" cy="16652545"/>
            <a:chOff x="1248984" y="874534"/>
            <a:chExt cx="4782111" cy="166525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984" y="874534"/>
              <a:ext cx="4782111" cy="166525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03600" y="1697057"/>
            <a:ext cx="9813395" cy="2741617"/>
            <a:chOff x="7103600" y="1697057"/>
            <a:chExt cx="9813395" cy="27416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20000">
              <a:off x="2379541" y="431695"/>
              <a:ext cx="19626790" cy="548323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20000">
              <a:off x="7103600" y="1697057"/>
              <a:ext cx="9813395" cy="27416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17213" y="3067866"/>
            <a:ext cx="9904762" cy="4676190"/>
            <a:chOff x="6917213" y="3067866"/>
            <a:chExt cx="9904762" cy="46761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067815" y="4192432"/>
              <a:ext cx="9594456" cy="2423091"/>
              <a:chOff x="7067815" y="4192432"/>
              <a:chExt cx="9594456" cy="24230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840000">
                <a:off x="2432006" y="3074082"/>
                <a:ext cx="19188912" cy="48461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840000">
                <a:off x="7067815" y="4192432"/>
                <a:ext cx="9594456" cy="24230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51196" y="5439398"/>
              <a:ext cx="3832271" cy="86688"/>
              <a:chOff x="7251196" y="5439398"/>
              <a:chExt cx="3832271" cy="8668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840000">
                <a:off x="7251196" y="5439398"/>
                <a:ext cx="3832271" cy="866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917213" y="322375"/>
            <a:ext cx="10190476" cy="5495238"/>
            <a:chOff x="6917213" y="322375"/>
            <a:chExt cx="10190476" cy="54952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103600" y="1697057"/>
              <a:ext cx="9813395" cy="2741617"/>
              <a:chOff x="7103600" y="1697057"/>
              <a:chExt cx="9813395" cy="27416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20000">
                <a:off x="2379541" y="431695"/>
                <a:ext cx="19626790" cy="548323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020000">
                <a:off x="7103600" y="1697057"/>
                <a:ext cx="9813395" cy="27416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939433" y="1981528"/>
              <a:ext cx="5491692" cy="86688"/>
              <a:chOff x="8939433" y="1981528"/>
              <a:chExt cx="5491692" cy="8668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20000">
                <a:off x="8939433" y="1981528"/>
                <a:ext cx="5491692" cy="86688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77590" y="9409234"/>
            <a:ext cx="1379564" cy="11484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825" y="3167023"/>
            <a:ext cx="8238095" cy="3166310"/>
            <a:chOff x="468825" y="3167023"/>
            <a:chExt cx="8238095" cy="3166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825" y="3167023"/>
              <a:ext cx="8238095" cy="3166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338124"/>
            <a:chOff x="0" y="0"/>
            <a:chExt cx="18285714" cy="2338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338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1329" y="610596"/>
            <a:ext cx="5558375" cy="13711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9411" y="4229326"/>
            <a:ext cx="6180738" cy="13711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08333" y="6315476"/>
            <a:ext cx="7904762" cy="35714"/>
            <a:chOff x="5208333" y="6315476"/>
            <a:chExt cx="7904762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208333" y="6315476"/>
              <a:ext cx="7904762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85582" y="2884747"/>
            <a:ext cx="2204580" cy="696864"/>
            <a:chOff x="3485582" y="2884747"/>
            <a:chExt cx="2204580" cy="6968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5582" y="2884747"/>
              <a:ext cx="2204580" cy="6968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19296" y="2668081"/>
            <a:ext cx="3708708" cy="13682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98690" y="3205916"/>
            <a:ext cx="8238095" cy="3127417"/>
            <a:chOff x="9598690" y="3205916"/>
            <a:chExt cx="8238095" cy="31274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8690" y="3205916"/>
              <a:ext cx="8238095" cy="31274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93737" y="3640428"/>
            <a:ext cx="6449203" cy="25911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88346" y="2884747"/>
            <a:ext cx="4049258" cy="696864"/>
            <a:chOff x="11788346" y="2884747"/>
            <a:chExt cx="4049258" cy="6968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8346" y="2884747"/>
              <a:ext cx="4049258" cy="6968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06337" y="2681347"/>
            <a:ext cx="4874603" cy="13711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014906" y="6791798"/>
            <a:ext cx="1113045" cy="805639"/>
            <a:chOff x="4014906" y="6791798"/>
            <a:chExt cx="1113045" cy="8056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014906" y="6791798"/>
              <a:ext cx="1113045" cy="8056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72897" y="6582275"/>
            <a:ext cx="1113045" cy="805639"/>
            <a:chOff x="13272897" y="6582275"/>
            <a:chExt cx="1113045" cy="8056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3272897" y="6582275"/>
              <a:ext cx="1113045" cy="8056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0250" y="8137657"/>
            <a:ext cx="6738108" cy="137118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73937" y="7407418"/>
            <a:ext cx="8874887" cy="30691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52296" y="9484795"/>
            <a:ext cx="1604907" cy="1153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2023-08-09T16:09:33Z</dcterms:created>
  <dcterms:modified xsi:type="dcterms:W3CDTF">2023-08-09T16:09:33Z</dcterms:modified>
</cp:coreProperties>
</file>